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9" r:id="rId2"/>
  </p:sldMasterIdLst>
  <p:notesMasterIdLst>
    <p:notesMasterId r:id="rId25"/>
  </p:notesMasterIdLst>
  <p:sldIdLst>
    <p:sldId id="256" r:id="rId3"/>
    <p:sldId id="257" r:id="rId4"/>
    <p:sldId id="274" r:id="rId5"/>
    <p:sldId id="258" r:id="rId6"/>
    <p:sldId id="259" r:id="rId7"/>
    <p:sldId id="275" r:id="rId8"/>
    <p:sldId id="261" r:id="rId9"/>
    <p:sldId id="277" r:id="rId10"/>
    <p:sldId id="276" r:id="rId11"/>
    <p:sldId id="260"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David" panose="020E0502060401010101" pitchFamily="34" charset="-79"/>
      <p:regular r:id="rId30"/>
      <p:bold r:id="rId31"/>
    </p:embeddedFont>
    <p:embeddedFont>
      <p:font typeface="Noto Sans" panose="020B0502040504020204" pitchFamily="34" charset="0"/>
      <p:regular r:id="rId32"/>
      <p:bold r:id="rId33"/>
      <p:italic r:id="rId34"/>
      <p:boldItalic r:id="rId35"/>
    </p:embeddedFont>
    <p:embeddedFont>
      <p:font typeface="Suez One" panose="00000500000000000000" pitchFamily="2" charset="-79"/>
      <p:regular r:id="rId36"/>
    </p:embeddedFont>
    <p:embeddedFont>
      <p:font typeface="Titillium Web" panose="00000500000000000000" pitchFamily="2" charset="0"/>
      <p:regular r:id="rId37"/>
      <p:bold r:id="rId38"/>
      <p:italic r:id="rId39"/>
      <p:boldItalic r:id="rId40"/>
    </p:embeddedFont>
    <p:embeddedFont>
      <p:font typeface="Titillium Web SemiBold" panose="000007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pos="33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g35jMWdGERExmzjnKlXRgNP6U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868" y="60"/>
      </p:cViewPr>
      <p:guideLst>
        <p:guide orient="horz"/>
        <p:guide pos="33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5d7f3cd515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15d7f3cd515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5d7f3cd515_0_13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g15d7f3cd515_0_1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5d7f3cd515_0_15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g15d7f3cd515_0_15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5d7f3cd515_0_15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g15d7f3cd515_0_15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5d7f3cd515_0_15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g15d7f3cd515_0_15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5d7f3cd515_0_16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15d7f3cd515_0_16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5d7f3cd515_0_16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g15d7f3cd515_0_16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5d7f3cd515_0_16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3" name="Google Shape;373;g15d7f3cd515_0_16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d7f3cd515_0_16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g15d7f3cd515_0_16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d7f3cd515_0_16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g15d7f3cd515_0_16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5d7f3cd515_0_16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g15d7f3cd515_0_16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5d7f3cd515_0_5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g15d7f3cd515_0_5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768a5fbdd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768a5fbdd2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768a5fbdd2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NL"/>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5d7f3cd515_0_16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g15d7f3cd515_0_16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5d7f3cd515_0_7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g15d7f3cd515_0_7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033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5d7f3cd515_0_7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g15d7f3cd515_0_7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5d7f3cd515_0_7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15d7f3cd515_0_7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5d7f3cd515_0_7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15d7f3cd515_0_7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990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5d7f3cd515_0_1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15d7f3cd515_0_1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5d7f3cd515_0_7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15d7f3cd515_0_7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1802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5d7f3cd515_0_9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g15d7f3cd515_0_9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5.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5.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Master" Target="../slideMasters/slideMaster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1.jp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Title Page">
  <p:cSld name="Main Title Page">
    <p:bg>
      <p:bgPr>
        <a:solidFill>
          <a:srgbClr val="1D4F9D"/>
        </a:solidFill>
        <a:effectLst/>
      </p:bgPr>
    </p:bg>
    <p:spTree>
      <p:nvGrpSpPr>
        <p:cNvPr id="1" name="Shape 11"/>
        <p:cNvGrpSpPr/>
        <p:nvPr/>
      </p:nvGrpSpPr>
      <p:grpSpPr>
        <a:xfrm>
          <a:off x="0" y="0"/>
          <a:ext cx="0" cy="0"/>
          <a:chOff x="0" y="0"/>
          <a:chExt cx="0" cy="0"/>
        </a:xfrm>
      </p:grpSpPr>
      <p:pic>
        <p:nvPicPr>
          <p:cNvPr id="12" name="Google Shape;12;g15d7f3cd515_0_57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 name="Google Shape;13;g15d7f3cd515_0_578"/>
          <p:cNvSpPr/>
          <p:nvPr/>
        </p:nvSpPr>
        <p:spPr>
          <a:xfrm>
            <a:off x="0" y="5328745"/>
            <a:ext cx="12192000" cy="1529400"/>
          </a:xfrm>
          <a:prstGeom prst="rect">
            <a:avLst/>
          </a:prstGeom>
          <a:solidFill>
            <a:srgbClr val="004F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 name="Google Shape;14;g15d7f3cd515_0_578"/>
          <p:cNvSpPr/>
          <p:nvPr/>
        </p:nvSpPr>
        <p:spPr>
          <a:xfrm>
            <a:off x="0" y="0"/>
            <a:ext cx="12192000" cy="5328600"/>
          </a:xfrm>
          <a:prstGeom prst="rect">
            <a:avLst/>
          </a:prstGeom>
          <a:solidFill>
            <a:srgbClr val="5D24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 name="Google Shape;15;g15d7f3cd515_0_578" descr="A screenshot of a computer&#10;&#10;Description automatically generated with low confidence"/>
          <p:cNvPicPr preferRelativeResize="0"/>
          <p:nvPr/>
        </p:nvPicPr>
        <p:blipFill rotWithShape="1">
          <a:blip r:embed="rId3">
            <a:alphaModFix/>
          </a:blip>
          <a:srcRect/>
          <a:stretch/>
        </p:blipFill>
        <p:spPr>
          <a:xfrm>
            <a:off x="2981402" y="5572540"/>
            <a:ext cx="6229198" cy="1047638"/>
          </a:xfrm>
          <a:prstGeom prst="rect">
            <a:avLst/>
          </a:prstGeom>
          <a:noFill/>
          <a:ln>
            <a:noFill/>
          </a:ln>
        </p:spPr>
      </p:pic>
      <p:pic>
        <p:nvPicPr>
          <p:cNvPr id="16" name="Google Shape;16;g15d7f3cd515_0_578" descr="A picture containing plant, vegetable&#10;&#10;Description automatically generated"/>
          <p:cNvPicPr preferRelativeResize="0"/>
          <p:nvPr/>
        </p:nvPicPr>
        <p:blipFill rotWithShape="1">
          <a:blip r:embed="rId4">
            <a:alphaModFix/>
          </a:blip>
          <a:srcRect/>
          <a:stretch/>
        </p:blipFill>
        <p:spPr>
          <a:xfrm>
            <a:off x="692150" y="326258"/>
            <a:ext cx="10807698" cy="46736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Full page 2">
  <p:cSld name="1_Full page 2">
    <p:spTree>
      <p:nvGrpSpPr>
        <p:cNvPr id="1" name="Shape 74"/>
        <p:cNvGrpSpPr/>
        <p:nvPr/>
      </p:nvGrpSpPr>
      <p:grpSpPr>
        <a:xfrm>
          <a:off x="0" y="0"/>
          <a:ext cx="0" cy="0"/>
          <a:chOff x="0" y="0"/>
          <a:chExt cx="0" cy="0"/>
        </a:xfrm>
      </p:grpSpPr>
      <p:sp>
        <p:nvSpPr>
          <p:cNvPr id="75" name="Google Shape;75;g15d7f3cd515_0_635"/>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76" name="Google Shape;76;g15d7f3cd515_0_635" descr="Shape&#10;&#10;Description automatically generated with medium confidence"/>
          <p:cNvPicPr preferRelativeResize="0"/>
          <p:nvPr/>
        </p:nvPicPr>
        <p:blipFill rotWithShape="1">
          <a:blip r:embed="rId2">
            <a:alphaModFix/>
          </a:blip>
          <a:srcRect/>
          <a:stretch/>
        </p:blipFill>
        <p:spPr>
          <a:xfrm>
            <a:off x="263525" y="6137275"/>
            <a:ext cx="2803441" cy="471488"/>
          </a:xfrm>
          <a:prstGeom prst="rect">
            <a:avLst/>
          </a:prstGeom>
          <a:noFill/>
          <a:ln>
            <a:noFill/>
          </a:ln>
        </p:spPr>
      </p:pic>
      <p:sp>
        <p:nvSpPr>
          <p:cNvPr id="77" name="Google Shape;77;g15d7f3cd515_0_635"/>
          <p:cNvSpPr txBox="1">
            <a:spLocks noGrp="1"/>
          </p:cNvSpPr>
          <p:nvPr>
            <p:ph type="body" idx="1"/>
          </p:nvPr>
        </p:nvSpPr>
        <p:spPr>
          <a:xfrm>
            <a:off x="1010688" y="908050"/>
            <a:ext cx="87429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EF4D9B"/>
              </a:buClr>
              <a:buSzPts val="4800"/>
              <a:buFont typeface="Arial"/>
              <a:buNone/>
              <a:defRPr sz="4800" b="1" i="0" u="none" strike="noStrike" cap="none">
                <a:solidFill>
                  <a:srgbClr val="EF4D9B"/>
                </a:solidFill>
                <a:latin typeface="Arial"/>
                <a:ea typeface="Arial"/>
                <a:cs typeface="Arial"/>
                <a:sym typeface="Arial"/>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rgbClr val="5D247F"/>
        </a:solidFill>
        <a:effectLst/>
      </p:bgPr>
    </p:bg>
    <p:spTree>
      <p:nvGrpSpPr>
        <p:cNvPr id="1" name="Shape 78"/>
        <p:cNvGrpSpPr/>
        <p:nvPr/>
      </p:nvGrpSpPr>
      <p:grpSpPr>
        <a:xfrm>
          <a:off x="0" y="0"/>
          <a:ext cx="0" cy="0"/>
          <a:chOff x="0" y="0"/>
          <a:chExt cx="0" cy="0"/>
        </a:xfrm>
      </p:grpSpPr>
      <p:sp>
        <p:nvSpPr>
          <p:cNvPr id="79" name="Google Shape;79;g15d7f3cd515_0_639"/>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80" name="Google Shape;80;g15d7f3cd515_0_639" descr="A screenshot of a computer&#10;&#10;Description automatically generated with low confidence"/>
          <p:cNvPicPr preferRelativeResize="0"/>
          <p:nvPr/>
        </p:nvPicPr>
        <p:blipFill rotWithShape="1">
          <a:blip r:embed="rId2">
            <a:alphaModFix/>
          </a:blip>
          <a:srcRect/>
          <a:stretch/>
        </p:blipFill>
        <p:spPr>
          <a:xfrm>
            <a:off x="269832" y="6137244"/>
            <a:ext cx="2786201" cy="468588"/>
          </a:xfrm>
          <a:prstGeom prst="rect">
            <a:avLst/>
          </a:prstGeom>
          <a:noFill/>
          <a:ln>
            <a:noFill/>
          </a:ln>
        </p:spPr>
      </p:pic>
      <p:sp>
        <p:nvSpPr>
          <p:cNvPr id="81" name="Google Shape;81;g15d7f3cd515_0_639"/>
          <p:cNvSpPr txBox="1">
            <a:spLocks noGrp="1"/>
          </p:cNvSpPr>
          <p:nvPr>
            <p:ph type="body" idx="1"/>
          </p:nvPr>
        </p:nvSpPr>
        <p:spPr>
          <a:xfrm>
            <a:off x="1010688" y="908050"/>
            <a:ext cx="87429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Text 1">
  <p:cSld name="Image Text 1">
    <p:bg>
      <p:bgPr>
        <a:solidFill>
          <a:srgbClr val="EF4D9B"/>
        </a:solidFill>
        <a:effectLst/>
      </p:bgPr>
    </p:bg>
    <p:spTree>
      <p:nvGrpSpPr>
        <p:cNvPr id="1" name="Shape 82"/>
        <p:cNvGrpSpPr/>
        <p:nvPr/>
      </p:nvGrpSpPr>
      <p:grpSpPr>
        <a:xfrm>
          <a:off x="0" y="0"/>
          <a:ext cx="0" cy="0"/>
          <a:chOff x="0" y="0"/>
          <a:chExt cx="0" cy="0"/>
        </a:xfrm>
      </p:grpSpPr>
      <p:pic>
        <p:nvPicPr>
          <p:cNvPr id="83" name="Google Shape;83;g15d7f3cd515_0_643" descr="A picture containing onion, vegetable, plate, pink&#10;&#10;Description automatically generated"/>
          <p:cNvPicPr preferRelativeResize="0"/>
          <p:nvPr/>
        </p:nvPicPr>
        <p:blipFill rotWithShape="1">
          <a:blip r:embed="rId2">
            <a:alphaModFix/>
          </a:blip>
          <a:srcRect l="11932" r="21253"/>
          <a:stretch/>
        </p:blipFill>
        <p:spPr>
          <a:xfrm>
            <a:off x="0" y="0"/>
            <a:ext cx="6865938" cy="6858000"/>
          </a:xfrm>
          <a:prstGeom prst="rect">
            <a:avLst/>
          </a:prstGeom>
          <a:noFill/>
          <a:ln>
            <a:noFill/>
          </a:ln>
        </p:spPr>
      </p:pic>
      <p:pic>
        <p:nvPicPr>
          <p:cNvPr id="84" name="Google Shape;84;g15d7f3cd515_0_643" descr="Shape, rectangle&#10;&#10;Description automatically generated"/>
          <p:cNvPicPr preferRelativeResize="0"/>
          <p:nvPr/>
        </p:nvPicPr>
        <p:blipFill rotWithShape="1">
          <a:blip r:embed="rId3">
            <a:alphaModFix/>
          </a:blip>
          <a:srcRect/>
          <a:stretch/>
        </p:blipFill>
        <p:spPr>
          <a:xfrm>
            <a:off x="64294" y="58738"/>
            <a:ext cx="6742112" cy="6740525"/>
          </a:xfrm>
          <a:prstGeom prst="rect">
            <a:avLst/>
          </a:prstGeom>
          <a:noFill/>
          <a:ln>
            <a:noFill/>
          </a:ln>
        </p:spPr>
      </p:pic>
      <p:sp>
        <p:nvSpPr>
          <p:cNvPr id="85" name="Google Shape;85;g15d7f3cd515_0_643"/>
          <p:cNvSpPr txBox="1">
            <a:spLocks noGrp="1"/>
          </p:cNvSpPr>
          <p:nvPr>
            <p:ph type="body" idx="1"/>
          </p:nvPr>
        </p:nvSpPr>
        <p:spPr>
          <a:xfrm>
            <a:off x="7380618" y="557914"/>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1" i="0" u="none" strike="noStrike" cap="none">
                <a:solidFill>
                  <a:schemeClr val="dk1"/>
                </a:solidFill>
                <a:latin typeface="Titillium Web SemiBold"/>
                <a:ea typeface="Titillium Web SemiBold"/>
                <a:cs typeface="Titillium Web SemiBold"/>
                <a:sym typeface="Titillium Web SemiBold"/>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6" name="Google Shape;86;g15d7f3cd515_0_643"/>
          <p:cNvSpPr txBox="1">
            <a:spLocks noGrp="1"/>
          </p:cNvSpPr>
          <p:nvPr>
            <p:ph type="body" idx="2"/>
          </p:nvPr>
        </p:nvSpPr>
        <p:spPr>
          <a:xfrm>
            <a:off x="7393139" y="1649703"/>
            <a:ext cx="42717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g15d7f3cd515_0_64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88" name="Google Shape;88;g15d7f3cd515_0_643" descr="A screenshot of a computer&#10;&#10;Description automatically generated with low confidence"/>
          <p:cNvPicPr preferRelativeResize="0"/>
          <p:nvPr/>
        </p:nvPicPr>
        <p:blipFill rotWithShape="1">
          <a:blip r:embed="rId4">
            <a:alphaModFix/>
          </a:blip>
          <a:srcRect/>
          <a:stretch/>
        </p:blipFill>
        <p:spPr>
          <a:xfrm>
            <a:off x="7381801" y="6136545"/>
            <a:ext cx="2786201" cy="468588"/>
          </a:xfrm>
          <a:prstGeom prst="rect">
            <a:avLst/>
          </a:prstGeom>
          <a:noFill/>
          <a:ln>
            <a:noFill/>
          </a:ln>
        </p:spPr>
      </p:pic>
      <p:sp>
        <p:nvSpPr>
          <p:cNvPr id="89" name="Google Shape;89;g15d7f3cd515_0_643"/>
          <p:cNvSpPr txBox="1"/>
          <p:nvPr/>
        </p:nvSpPr>
        <p:spPr>
          <a:xfrm>
            <a:off x="956930" y="-850605"/>
            <a:ext cx="184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Text 2">
  <p:cSld name="Image Text 2">
    <p:bg>
      <p:bgPr>
        <a:solidFill>
          <a:srgbClr val="5D247F"/>
        </a:solidFill>
        <a:effectLst/>
      </p:bgPr>
    </p:bg>
    <p:spTree>
      <p:nvGrpSpPr>
        <p:cNvPr id="1" name="Shape 90"/>
        <p:cNvGrpSpPr/>
        <p:nvPr/>
      </p:nvGrpSpPr>
      <p:grpSpPr>
        <a:xfrm>
          <a:off x="0" y="0"/>
          <a:ext cx="0" cy="0"/>
          <a:chOff x="0" y="0"/>
          <a:chExt cx="0" cy="0"/>
        </a:xfrm>
      </p:grpSpPr>
      <p:pic>
        <p:nvPicPr>
          <p:cNvPr id="91" name="Google Shape;91;g15d7f3cd515_0_651" descr="A picture containing person, food, dish&#10;&#10;Description automatically generated"/>
          <p:cNvPicPr preferRelativeResize="0"/>
          <p:nvPr/>
        </p:nvPicPr>
        <p:blipFill rotWithShape="1">
          <a:blip r:embed="rId2">
            <a:alphaModFix/>
          </a:blip>
          <a:srcRect l="18498" r="14767"/>
          <a:stretch/>
        </p:blipFill>
        <p:spPr>
          <a:xfrm>
            <a:off x="5329237" y="0"/>
            <a:ext cx="6862760" cy="6858002"/>
          </a:xfrm>
          <a:prstGeom prst="rect">
            <a:avLst/>
          </a:prstGeom>
          <a:noFill/>
          <a:ln>
            <a:noFill/>
          </a:ln>
        </p:spPr>
      </p:pic>
      <p:pic>
        <p:nvPicPr>
          <p:cNvPr id="92" name="Google Shape;92;g15d7f3cd515_0_651" descr="Shape, rectangle&#10;&#10;Description automatically generated"/>
          <p:cNvPicPr preferRelativeResize="0"/>
          <p:nvPr/>
        </p:nvPicPr>
        <p:blipFill rotWithShape="1">
          <a:blip r:embed="rId3">
            <a:alphaModFix/>
          </a:blip>
          <a:srcRect/>
          <a:stretch/>
        </p:blipFill>
        <p:spPr>
          <a:xfrm>
            <a:off x="5391150" y="58738"/>
            <a:ext cx="6742112" cy="6740525"/>
          </a:xfrm>
          <a:prstGeom prst="rect">
            <a:avLst/>
          </a:prstGeom>
          <a:noFill/>
          <a:ln>
            <a:noFill/>
          </a:ln>
        </p:spPr>
      </p:pic>
      <p:sp>
        <p:nvSpPr>
          <p:cNvPr id="93" name="Google Shape;93;g15d7f3cd515_0_651"/>
          <p:cNvSpPr txBox="1">
            <a:spLocks noGrp="1"/>
          </p:cNvSpPr>
          <p:nvPr>
            <p:ph type="body" idx="1"/>
          </p:nvPr>
        </p:nvSpPr>
        <p:spPr>
          <a:xfrm>
            <a:off x="601498" y="557914"/>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1" i="0" u="none" strike="noStrike" cap="none">
                <a:solidFill>
                  <a:schemeClr val="dk1"/>
                </a:solidFill>
                <a:latin typeface="Titillium Web SemiBold"/>
                <a:ea typeface="Titillium Web SemiBold"/>
                <a:cs typeface="Titillium Web SemiBold"/>
                <a:sym typeface="Titillium Web SemiBold"/>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4" name="Google Shape;94;g15d7f3cd515_0_651"/>
          <p:cNvSpPr txBox="1">
            <a:spLocks noGrp="1"/>
          </p:cNvSpPr>
          <p:nvPr>
            <p:ph type="body" idx="2"/>
          </p:nvPr>
        </p:nvSpPr>
        <p:spPr>
          <a:xfrm>
            <a:off x="614019" y="1649703"/>
            <a:ext cx="42717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g15d7f3cd515_0_651"/>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96" name="Google Shape;96;g15d7f3cd515_0_651" descr="A screenshot of a computer&#10;&#10;Description automatically generated with low confidence"/>
          <p:cNvPicPr preferRelativeResize="0"/>
          <p:nvPr/>
        </p:nvPicPr>
        <p:blipFill rotWithShape="1">
          <a:blip r:embed="rId4">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Frame 1">
  <p:cSld name="Text Frame 1">
    <p:bg>
      <p:bgPr>
        <a:solidFill>
          <a:srgbClr val="5D247F"/>
        </a:solidFill>
        <a:effectLst/>
      </p:bgPr>
    </p:bg>
    <p:spTree>
      <p:nvGrpSpPr>
        <p:cNvPr id="1" name="Shape 97"/>
        <p:cNvGrpSpPr/>
        <p:nvPr/>
      </p:nvGrpSpPr>
      <p:grpSpPr>
        <a:xfrm>
          <a:off x="0" y="0"/>
          <a:ext cx="0" cy="0"/>
          <a:chOff x="0" y="0"/>
          <a:chExt cx="0" cy="0"/>
        </a:xfrm>
      </p:grpSpPr>
      <p:pic>
        <p:nvPicPr>
          <p:cNvPr id="98" name="Google Shape;98;g15d7f3cd515_0_658" descr="Shape, rectangle&#10;&#10;Description automatically generated"/>
          <p:cNvPicPr preferRelativeResize="0"/>
          <p:nvPr/>
        </p:nvPicPr>
        <p:blipFill rotWithShape="1">
          <a:blip r:embed="rId2">
            <a:alphaModFix/>
          </a:blip>
          <a:srcRect/>
          <a:stretch/>
        </p:blipFill>
        <p:spPr>
          <a:xfrm>
            <a:off x="5391150" y="58738"/>
            <a:ext cx="6742112" cy="6740525"/>
          </a:xfrm>
          <a:prstGeom prst="rect">
            <a:avLst/>
          </a:prstGeom>
          <a:noFill/>
          <a:ln>
            <a:noFill/>
          </a:ln>
        </p:spPr>
      </p:pic>
      <p:sp>
        <p:nvSpPr>
          <p:cNvPr id="99" name="Google Shape;99;g15d7f3cd515_0_658"/>
          <p:cNvSpPr txBox="1">
            <a:spLocks noGrp="1"/>
          </p:cNvSpPr>
          <p:nvPr>
            <p:ph type="body" idx="1"/>
          </p:nvPr>
        </p:nvSpPr>
        <p:spPr>
          <a:xfrm>
            <a:off x="601498" y="557914"/>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1" i="0" u="none" strike="noStrike" cap="none">
                <a:solidFill>
                  <a:schemeClr val="dk1"/>
                </a:solidFill>
                <a:latin typeface="Titillium Web SemiBold"/>
                <a:ea typeface="Titillium Web SemiBold"/>
                <a:cs typeface="Titillium Web SemiBold"/>
                <a:sym typeface="Titillium Web SemiBold"/>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Google Shape;100;g15d7f3cd515_0_658"/>
          <p:cNvSpPr txBox="1">
            <a:spLocks noGrp="1"/>
          </p:cNvSpPr>
          <p:nvPr>
            <p:ph type="body" idx="2"/>
          </p:nvPr>
        </p:nvSpPr>
        <p:spPr>
          <a:xfrm>
            <a:off x="614019" y="1649703"/>
            <a:ext cx="42717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Google Shape;101;g15d7f3cd515_0_658"/>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02" name="Google Shape;102;g15d7f3cd515_0_658"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Frame 2">
  <p:cSld name="Text Frame 2">
    <p:spTree>
      <p:nvGrpSpPr>
        <p:cNvPr id="1" name="Shape 103"/>
        <p:cNvGrpSpPr/>
        <p:nvPr/>
      </p:nvGrpSpPr>
      <p:grpSpPr>
        <a:xfrm>
          <a:off x="0" y="0"/>
          <a:ext cx="0" cy="0"/>
          <a:chOff x="0" y="0"/>
          <a:chExt cx="0" cy="0"/>
        </a:xfrm>
      </p:grpSpPr>
      <p:pic>
        <p:nvPicPr>
          <p:cNvPr id="104" name="Google Shape;104;g15d7f3cd515_0_664" descr="A picture containing graphical user interface&#10;&#10;Description automatically generated"/>
          <p:cNvPicPr preferRelativeResize="0"/>
          <p:nvPr/>
        </p:nvPicPr>
        <p:blipFill rotWithShape="1">
          <a:blip r:embed="rId2">
            <a:alphaModFix/>
          </a:blip>
          <a:srcRect/>
          <a:stretch/>
        </p:blipFill>
        <p:spPr>
          <a:xfrm>
            <a:off x="263525" y="6137275"/>
            <a:ext cx="2493963" cy="471488"/>
          </a:xfrm>
          <a:prstGeom prst="rect">
            <a:avLst/>
          </a:prstGeom>
          <a:noFill/>
          <a:ln>
            <a:noFill/>
          </a:ln>
        </p:spPr>
      </p:pic>
      <p:pic>
        <p:nvPicPr>
          <p:cNvPr id="105" name="Google Shape;105;g15d7f3cd515_0_664"/>
          <p:cNvPicPr preferRelativeResize="0"/>
          <p:nvPr/>
        </p:nvPicPr>
        <p:blipFill rotWithShape="1">
          <a:blip r:embed="rId3">
            <a:alphaModFix/>
          </a:blip>
          <a:srcRect/>
          <a:stretch/>
        </p:blipFill>
        <p:spPr>
          <a:xfrm>
            <a:off x="5391150" y="249238"/>
            <a:ext cx="6742112" cy="6359525"/>
          </a:xfrm>
          <a:prstGeom prst="rect">
            <a:avLst/>
          </a:prstGeom>
          <a:noFill/>
          <a:ln>
            <a:noFill/>
          </a:ln>
        </p:spPr>
      </p:pic>
      <p:sp>
        <p:nvSpPr>
          <p:cNvPr id="106" name="Google Shape;106;g15d7f3cd515_0_664"/>
          <p:cNvSpPr txBox="1">
            <a:spLocks noGrp="1"/>
          </p:cNvSpPr>
          <p:nvPr>
            <p:ph type="body" idx="1"/>
          </p:nvPr>
        </p:nvSpPr>
        <p:spPr>
          <a:xfrm>
            <a:off x="601498" y="557914"/>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4F9D"/>
              </a:buClr>
              <a:buSzPts val="4800"/>
              <a:buFont typeface="Arial"/>
              <a:buNone/>
              <a:defRPr sz="4800" b="1" i="0" u="none" strike="noStrike" cap="none">
                <a:solidFill>
                  <a:srgbClr val="004F9D"/>
                </a:solidFill>
                <a:latin typeface="Titillium Web SemiBold"/>
                <a:ea typeface="Titillium Web SemiBold"/>
                <a:cs typeface="Titillium Web SemiBold"/>
                <a:sym typeface="Titillium Web SemiBold"/>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Google Shape;107;g15d7f3cd515_0_664"/>
          <p:cNvSpPr txBox="1">
            <a:spLocks noGrp="1"/>
          </p:cNvSpPr>
          <p:nvPr>
            <p:ph type="body" idx="2"/>
          </p:nvPr>
        </p:nvSpPr>
        <p:spPr>
          <a:xfrm>
            <a:off x="614019" y="1649703"/>
            <a:ext cx="42717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rgbClr val="1D4F9D"/>
              </a:buClr>
              <a:buSzPts val="1800"/>
              <a:buFont typeface="Arial"/>
              <a:buNone/>
              <a:defRPr sz="1800" b="0" i="0" u="none" strike="noStrike" cap="none">
                <a:solidFill>
                  <a:srgbClr val="1D4F9D"/>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8" name="Google Shape;108;g15d7f3cd515_0_66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09" name="Google Shape;109;g15d7f3cd515_0_664" descr="Shape&#10;&#10;Description automatically generated with medium confidence"/>
          <p:cNvPicPr preferRelativeResize="0"/>
          <p:nvPr/>
        </p:nvPicPr>
        <p:blipFill rotWithShape="1">
          <a:blip r:embed="rId4">
            <a:alphaModFix/>
          </a:blip>
          <a:srcRect/>
          <a:stretch/>
        </p:blipFill>
        <p:spPr>
          <a:xfrm>
            <a:off x="263525" y="6137275"/>
            <a:ext cx="2803441" cy="47148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ook slide 3">
  <p:cSld name="Book slide 3">
    <p:bg>
      <p:bgPr>
        <a:solidFill>
          <a:srgbClr val="00ABA5"/>
        </a:solidFill>
        <a:effectLst/>
      </p:bgPr>
    </p:bg>
    <p:spTree>
      <p:nvGrpSpPr>
        <p:cNvPr id="1" name="Shape 110"/>
        <p:cNvGrpSpPr/>
        <p:nvPr/>
      </p:nvGrpSpPr>
      <p:grpSpPr>
        <a:xfrm>
          <a:off x="0" y="0"/>
          <a:ext cx="0" cy="0"/>
          <a:chOff x="0" y="0"/>
          <a:chExt cx="0" cy="0"/>
        </a:xfrm>
      </p:grpSpPr>
      <p:pic>
        <p:nvPicPr>
          <p:cNvPr id="111" name="Google Shape;111;g15d7f3cd515_0_677"/>
          <p:cNvPicPr preferRelativeResize="0"/>
          <p:nvPr/>
        </p:nvPicPr>
        <p:blipFill rotWithShape="1">
          <a:blip r:embed="rId2">
            <a:alphaModFix/>
          </a:blip>
          <a:srcRect/>
          <a:stretch/>
        </p:blipFill>
        <p:spPr>
          <a:xfrm>
            <a:off x="542925" y="485775"/>
            <a:ext cx="1685925" cy="1563688"/>
          </a:xfrm>
          <a:prstGeom prst="rect">
            <a:avLst/>
          </a:prstGeom>
          <a:noFill/>
          <a:ln>
            <a:noFill/>
          </a:ln>
        </p:spPr>
      </p:pic>
      <p:sp>
        <p:nvSpPr>
          <p:cNvPr id="112" name="Google Shape;112;g15d7f3cd515_0_677"/>
          <p:cNvSpPr txBox="1">
            <a:spLocks noGrp="1"/>
          </p:cNvSpPr>
          <p:nvPr>
            <p:ph type="body" idx="1"/>
          </p:nvPr>
        </p:nvSpPr>
        <p:spPr>
          <a:xfrm>
            <a:off x="2757453" y="1026680"/>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D4F9D"/>
              </a:buClr>
              <a:buSzPts val="4800"/>
              <a:buFont typeface="Arial"/>
              <a:buNone/>
              <a:defRPr sz="4800" b="0" i="0" u="none" strike="noStrike" cap="none">
                <a:solidFill>
                  <a:srgbClr val="1D4F9D"/>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15d7f3cd515_0_677"/>
          <p:cNvSpPr txBox="1">
            <a:spLocks noGrp="1"/>
          </p:cNvSpPr>
          <p:nvPr>
            <p:ph type="body" idx="2"/>
          </p:nvPr>
        </p:nvSpPr>
        <p:spPr>
          <a:xfrm>
            <a:off x="2757452" y="2048906"/>
            <a:ext cx="83802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rgbClr val="1D4F9D"/>
              </a:buClr>
              <a:buSzPts val="1800"/>
              <a:buFont typeface="Arial"/>
              <a:buNone/>
              <a:defRPr sz="1800" b="0" i="0" u="none" strike="noStrike" cap="none">
                <a:solidFill>
                  <a:srgbClr val="1D4F9D"/>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g15d7f3cd515_0_677"/>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15" name="Google Shape;115;g15d7f3cd515_0_677"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udience 1">
  <p:cSld name="Audience 1">
    <p:bg>
      <p:bgPr>
        <a:solidFill>
          <a:srgbClr val="004F9D"/>
        </a:solidFill>
        <a:effectLst/>
      </p:bgPr>
    </p:bg>
    <p:spTree>
      <p:nvGrpSpPr>
        <p:cNvPr id="1" name="Shape 116"/>
        <p:cNvGrpSpPr/>
        <p:nvPr/>
      </p:nvGrpSpPr>
      <p:grpSpPr>
        <a:xfrm>
          <a:off x="0" y="0"/>
          <a:ext cx="0" cy="0"/>
          <a:chOff x="0" y="0"/>
          <a:chExt cx="0" cy="0"/>
        </a:xfrm>
      </p:grpSpPr>
      <p:sp>
        <p:nvSpPr>
          <p:cNvPr id="117" name="Google Shape;117;g15d7f3cd515_0_683"/>
          <p:cNvSpPr/>
          <p:nvPr/>
        </p:nvSpPr>
        <p:spPr>
          <a:xfrm>
            <a:off x="0" y="0"/>
            <a:ext cx="6096000" cy="6858000"/>
          </a:xfrm>
          <a:prstGeom prst="rect">
            <a:avLst/>
          </a:prstGeom>
          <a:solidFill>
            <a:srgbClr val="5D24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8" name="Google Shape;118;g15d7f3cd515_0_683"/>
          <p:cNvPicPr preferRelativeResize="0"/>
          <p:nvPr/>
        </p:nvPicPr>
        <p:blipFill rotWithShape="1">
          <a:blip r:embed="rId2">
            <a:alphaModFix/>
          </a:blip>
          <a:srcRect l="16684" r="16684"/>
          <a:stretch/>
        </p:blipFill>
        <p:spPr>
          <a:xfrm>
            <a:off x="761705" y="889569"/>
            <a:ext cx="4523700" cy="4523400"/>
          </a:xfrm>
          <a:prstGeom prst="ellipse">
            <a:avLst/>
          </a:prstGeom>
          <a:noFill/>
          <a:ln>
            <a:noFill/>
          </a:ln>
        </p:spPr>
      </p:pic>
      <p:pic>
        <p:nvPicPr>
          <p:cNvPr id="119" name="Google Shape;119;g15d7f3cd515_0_683"/>
          <p:cNvPicPr preferRelativeResize="0"/>
          <p:nvPr/>
        </p:nvPicPr>
        <p:blipFill rotWithShape="1">
          <a:blip r:embed="rId3">
            <a:alphaModFix/>
          </a:blip>
          <a:srcRect/>
          <a:stretch/>
        </p:blipFill>
        <p:spPr>
          <a:xfrm>
            <a:off x="901700" y="1030288"/>
            <a:ext cx="4243388" cy="4243387"/>
          </a:xfrm>
          <a:prstGeom prst="rect">
            <a:avLst/>
          </a:prstGeom>
          <a:noFill/>
          <a:ln>
            <a:noFill/>
          </a:ln>
        </p:spPr>
      </p:pic>
      <p:sp>
        <p:nvSpPr>
          <p:cNvPr id="120" name="Google Shape;120;g15d7f3cd515_0_683"/>
          <p:cNvSpPr txBox="1">
            <a:spLocks noGrp="1"/>
          </p:cNvSpPr>
          <p:nvPr>
            <p:ph type="body" idx="1"/>
          </p:nvPr>
        </p:nvSpPr>
        <p:spPr>
          <a:xfrm>
            <a:off x="2030198" y="2815054"/>
            <a:ext cx="2097000" cy="61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3600"/>
              <a:buFont typeface="Arial"/>
              <a:buNone/>
              <a:defRPr sz="3600" b="1" i="0" u="none" strike="noStrike" cap="none">
                <a:solidFill>
                  <a:schemeClr val="lt1"/>
                </a:solidFill>
                <a:highlight>
                  <a:srgbClr val="1D3076"/>
                </a:highlight>
                <a:latin typeface="Titillium Web"/>
                <a:ea typeface="Titillium Web"/>
                <a:cs typeface="Titillium Web"/>
                <a:sym typeface="Titillium Web"/>
              </a:defRPr>
            </a:lvl1pPr>
            <a:lvl2pPr marL="914400" marR="0" lvl="1"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2pPr>
            <a:lvl3pPr marL="1371600" marR="0" lvl="2"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3pPr>
            <a:lvl4pPr marL="1828800" marR="0" lvl="3"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4pPr>
            <a:lvl5pPr marL="2286000" marR="0" lvl="4"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1" name="Google Shape;121;g15d7f3cd515_0_68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22" name="Google Shape;122;g15d7f3cd515_0_683" descr="A screenshot of a computer&#10;&#10;Description automatically generated with low confidence"/>
          <p:cNvPicPr preferRelativeResize="0"/>
          <p:nvPr/>
        </p:nvPicPr>
        <p:blipFill rotWithShape="1">
          <a:blip r:embed="rId4">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udience 2">
  <p:cSld name="Audience 2">
    <p:bg>
      <p:bgPr>
        <a:solidFill>
          <a:srgbClr val="004F9D"/>
        </a:solidFill>
        <a:effectLst/>
      </p:bgPr>
    </p:bg>
    <p:spTree>
      <p:nvGrpSpPr>
        <p:cNvPr id="1" name="Shape 123"/>
        <p:cNvGrpSpPr/>
        <p:nvPr/>
      </p:nvGrpSpPr>
      <p:grpSpPr>
        <a:xfrm>
          <a:off x="0" y="0"/>
          <a:ext cx="0" cy="0"/>
          <a:chOff x="0" y="0"/>
          <a:chExt cx="0" cy="0"/>
        </a:xfrm>
      </p:grpSpPr>
      <p:sp>
        <p:nvSpPr>
          <p:cNvPr id="124" name="Google Shape;124;g15d7f3cd515_0_690"/>
          <p:cNvSpPr/>
          <p:nvPr/>
        </p:nvSpPr>
        <p:spPr>
          <a:xfrm>
            <a:off x="0" y="0"/>
            <a:ext cx="6096000" cy="6858000"/>
          </a:xfrm>
          <a:prstGeom prst="rect">
            <a:avLst/>
          </a:prstGeom>
          <a:solidFill>
            <a:srgbClr val="EF4D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5" name="Google Shape;125;g15d7f3cd515_0_690"/>
          <p:cNvPicPr preferRelativeResize="0"/>
          <p:nvPr/>
        </p:nvPicPr>
        <p:blipFill rotWithShape="1">
          <a:blip r:embed="rId2">
            <a:alphaModFix/>
          </a:blip>
          <a:srcRect l="16661" r="16667"/>
          <a:stretch/>
        </p:blipFill>
        <p:spPr>
          <a:xfrm>
            <a:off x="761704" y="890634"/>
            <a:ext cx="4523700" cy="4523400"/>
          </a:xfrm>
          <a:prstGeom prst="ellipse">
            <a:avLst/>
          </a:prstGeom>
          <a:noFill/>
          <a:ln>
            <a:noFill/>
          </a:ln>
        </p:spPr>
      </p:pic>
      <p:pic>
        <p:nvPicPr>
          <p:cNvPr id="126" name="Google Shape;126;g15d7f3cd515_0_690"/>
          <p:cNvPicPr preferRelativeResize="0"/>
          <p:nvPr/>
        </p:nvPicPr>
        <p:blipFill rotWithShape="1">
          <a:blip r:embed="rId3">
            <a:alphaModFix/>
          </a:blip>
          <a:srcRect/>
          <a:stretch/>
        </p:blipFill>
        <p:spPr>
          <a:xfrm>
            <a:off x="901700" y="1030288"/>
            <a:ext cx="4243388" cy="4243387"/>
          </a:xfrm>
          <a:prstGeom prst="rect">
            <a:avLst/>
          </a:prstGeom>
          <a:noFill/>
          <a:ln>
            <a:noFill/>
          </a:ln>
        </p:spPr>
      </p:pic>
      <p:sp>
        <p:nvSpPr>
          <p:cNvPr id="127" name="Google Shape;127;g15d7f3cd515_0_690"/>
          <p:cNvSpPr txBox="1">
            <a:spLocks noGrp="1"/>
          </p:cNvSpPr>
          <p:nvPr>
            <p:ph type="body" idx="1"/>
          </p:nvPr>
        </p:nvSpPr>
        <p:spPr>
          <a:xfrm>
            <a:off x="2030198" y="2815054"/>
            <a:ext cx="2097000" cy="61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3600"/>
              <a:buFont typeface="Arial"/>
              <a:buNone/>
              <a:defRPr sz="3600" b="1" i="0" u="none" strike="noStrike" cap="none">
                <a:solidFill>
                  <a:schemeClr val="lt1"/>
                </a:solidFill>
                <a:highlight>
                  <a:srgbClr val="1D3076"/>
                </a:highlight>
                <a:latin typeface="Arial"/>
                <a:ea typeface="Arial"/>
                <a:cs typeface="Arial"/>
                <a:sym typeface="Arial"/>
              </a:defRPr>
            </a:lvl1pPr>
            <a:lvl2pPr marL="914400" marR="0" lvl="1"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2pPr>
            <a:lvl3pPr marL="1371600" marR="0" lvl="2"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3pPr>
            <a:lvl4pPr marL="1828800" marR="0" lvl="3"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4pPr>
            <a:lvl5pPr marL="2286000" marR="0" lvl="4"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8" name="Google Shape;128;g15d7f3cd515_0_690"/>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29" name="Google Shape;129;g15d7f3cd515_0_690" descr="A screenshot of a computer&#10;&#10;Description automatically generated with low confidence"/>
          <p:cNvPicPr preferRelativeResize="0"/>
          <p:nvPr/>
        </p:nvPicPr>
        <p:blipFill rotWithShape="1">
          <a:blip r:embed="rId4">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 you ">
  <p:cSld name="Thank you ">
    <p:spTree>
      <p:nvGrpSpPr>
        <p:cNvPr id="1" name="Shape 130"/>
        <p:cNvGrpSpPr/>
        <p:nvPr/>
      </p:nvGrpSpPr>
      <p:grpSpPr>
        <a:xfrm>
          <a:off x="0" y="0"/>
          <a:ext cx="0" cy="0"/>
          <a:chOff x="0" y="0"/>
          <a:chExt cx="0" cy="0"/>
        </a:xfrm>
      </p:grpSpPr>
      <p:pic>
        <p:nvPicPr>
          <p:cNvPr id="131" name="Google Shape;131;g15d7f3cd515_0_697" descr="A group of children sitting at a table&#10;&#10;Description automatically generated with low confidence"/>
          <p:cNvPicPr preferRelativeResize="0"/>
          <p:nvPr/>
        </p:nvPicPr>
        <p:blipFill rotWithShape="1">
          <a:blip r:embed="rId2">
            <a:alphaModFix/>
          </a:blip>
          <a:srcRect t="16275" r="832"/>
          <a:stretch/>
        </p:blipFill>
        <p:spPr>
          <a:xfrm>
            <a:off x="1" y="-1"/>
            <a:ext cx="12192000" cy="6858001"/>
          </a:xfrm>
          <a:prstGeom prst="rect">
            <a:avLst/>
          </a:prstGeom>
          <a:noFill/>
          <a:ln>
            <a:noFill/>
          </a:ln>
        </p:spPr>
      </p:pic>
      <p:sp>
        <p:nvSpPr>
          <p:cNvPr id="132" name="Google Shape;132;g15d7f3cd515_0_697"/>
          <p:cNvSpPr/>
          <p:nvPr/>
        </p:nvSpPr>
        <p:spPr>
          <a:xfrm>
            <a:off x="0" y="5328745"/>
            <a:ext cx="12192000" cy="1529400"/>
          </a:xfrm>
          <a:prstGeom prst="rect">
            <a:avLst/>
          </a:prstGeom>
          <a:solidFill>
            <a:srgbClr val="004F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g15d7f3cd515_0_697"/>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34" name="Google Shape;134;g15d7f3cd515_0_697" descr="A screenshot of a computer&#10;&#10;Description automatically generated with low confidence"/>
          <p:cNvPicPr preferRelativeResize="0"/>
          <p:nvPr/>
        </p:nvPicPr>
        <p:blipFill rotWithShape="1">
          <a:blip r:embed="rId3">
            <a:alphaModFix/>
          </a:blip>
          <a:srcRect/>
          <a:stretch/>
        </p:blipFill>
        <p:spPr>
          <a:xfrm>
            <a:off x="2981402" y="5572540"/>
            <a:ext cx="6229198" cy="10476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ook slide 1">
  <p:cSld name="Book slide 1">
    <p:spTree>
      <p:nvGrpSpPr>
        <p:cNvPr id="1" name="Shape 17"/>
        <p:cNvGrpSpPr/>
        <p:nvPr/>
      </p:nvGrpSpPr>
      <p:grpSpPr>
        <a:xfrm>
          <a:off x="0" y="0"/>
          <a:ext cx="0" cy="0"/>
          <a:chOff x="0" y="0"/>
          <a:chExt cx="0" cy="0"/>
        </a:xfrm>
      </p:grpSpPr>
      <p:pic>
        <p:nvPicPr>
          <p:cNvPr id="18" name="Google Shape;18;g15d7f3cd515_0_671"/>
          <p:cNvPicPr preferRelativeResize="0"/>
          <p:nvPr/>
        </p:nvPicPr>
        <p:blipFill rotWithShape="1">
          <a:blip r:embed="rId2">
            <a:alphaModFix/>
          </a:blip>
          <a:srcRect/>
          <a:stretch/>
        </p:blipFill>
        <p:spPr>
          <a:xfrm>
            <a:off x="542925" y="485775"/>
            <a:ext cx="1685925" cy="1563688"/>
          </a:xfrm>
          <a:prstGeom prst="rect">
            <a:avLst/>
          </a:prstGeom>
          <a:noFill/>
          <a:ln>
            <a:noFill/>
          </a:ln>
        </p:spPr>
      </p:pic>
      <p:sp>
        <p:nvSpPr>
          <p:cNvPr id="19" name="Google Shape;19;g15d7f3cd515_0_671"/>
          <p:cNvSpPr txBox="1">
            <a:spLocks noGrp="1"/>
          </p:cNvSpPr>
          <p:nvPr>
            <p:ph type="body" idx="1"/>
          </p:nvPr>
        </p:nvSpPr>
        <p:spPr>
          <a:xfrm>
            <a:off x="2757453" y="1026680"/>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4F9D"/>
              </a:buClr>
              <a:buSzPts val="4800"/>
              <a:buFont typeface="Arial"/>
              <a:buNone/>
              <a:defRPr sz="4800" b="0" i="0" u="none" strike="noStrike" cap="none">
                <a:solidFill>
                  <a:srgbClr val="004F9D"/>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g15d7f3cd515_0_671"/>
          <p:cNvSpPr txBox="1">
            <a:spLocks noGrp="1"/>
          </p:cNvSpPr>
          <p:nvPr>
            <p:ph type="body" idx="2"/>
          </p:nvPr>
        </p:nvSpPr>
        <p:spPr>
          <a:xfrm>
            <a:off x="2757452" y="2048906"/>
            <a:ext cx="83802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rgbClr val="1D4F9D"/>
              </a:buClr>
              <a:buSzPts val="1800"/>
              <a:buFont typeface="Arial"/>
              <a:buNone/>
              <a:defRPr sz="1800" b="0" i="0" u="none" strike="noStrike" cap="none">
                <a:solidFill>
                  <a:srgbClr val="1D4F9D"/>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g15d7f3cd515_0_671"/>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22" name="Google Shape;22;g15d7f3cd515_0_671" descr="Shape&#10;&#10;Description automatically generated with medium confidence"/>
          <p:cNvPicPr preferRelativeResize="0"/>
          <p:nvPr/>
        </p:nvPicPr>
        <p:blipFill rotWithShape="1">
          <a:blip r:embed="rId3">
            <a:alphaModFix/>
          </a:blip>
          <a:srcRect/>
          <a:stretch/>
        </p:blipFill>
        <p:spPr>
          <a:xfrm>
            <a:off x="263525" y="6137275"/>
            <a:ext cx="2803441" cy="47148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amp;A">
  <p:cSld name="Q&amp;A">
    <p:spTree>
      <p:nvGrpSpPr>
        <p:cNvPr id="1" name="Shape 135"/>
        <p:cNvGrpSpPr/>
        <p:nvPr/>
      </p:nvGrpSpPr>
      <p:grpSpPr>
        <a:xfrm>
          <a:off x="0" y="0"/>
          <a:ext cx="0" cy="0"/>
          <a:chOff x="0" y="0"/>
          <a:chExt cx="0" cy="0"/>
        </a:xfrm>
      </p:grpSpPr>
      <p:sp>
        <p:nvSpPr>
          <p:cNvPr id="136" name="Google Shape;136;g15d7f3cd515_0_702"/>
          <p:cNvSpPr/>
          <p:nvPr/>
        </p:nvSpPr>
        <p:spPr>
          <a:xfrm>
            <a:off x="0" y="5328745"/>
            <a:ext cx="12192000" cy="1529400"/>
          </a:xfrm>
          <a:prstGeom prst="rect">
            <a:avLst/>
          </a:prstGeom>
          <a:solidFill>
            <a:srgbClr val="004F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g15d7f3cd515_0_702"/>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38" name="Google Shape;138;g15d7f3cd515_0_702" descr="A screenshot of a computer&#10;&#10;Description automatically generated with low confidence"/>
          <p:cNvPicPr preferRelativeResize="0"/>
          <p:nvPr/>
        </p:nvPicPr>
        <p:blipFill rotWithShape="1">
          <a:blip r:embed="rId2">
            <a:alphaModFix/>
          </a:blip>
          <a:srcRect/>
          <a:stretch/>
        </p:blipFill>
        <p:spPr>
          <a:xfrm>
            <a:off x="2981402" y="5572540"/>
            <a:ext cx="6229198" cy="1047638"/>
          </a:xfrm>
          <a:prstGeom prst="rect">
            <a:avLst/>
          </a:prstGeom>
          <a:noFill/>
          <a:ln>
            <a:noFill/>
          </a:ln>
        </p:spPr>
      </p:pic>
      <p:pic>
        <p:nvPicPr>
          <p:cNvPr id="139" name="Google Shape;139;g15d7f3cd515_0_702" descr="A picture containing vegetable&#10;&#10;Description automatically generated"/>
          <p:cNvPicPr preferRelativeResize="0"/>
          <p:nvPr/>
        </p:nvPicPr>
        <p:blipFill rotWithShape="1">
          <a:blip r:embed="rId3">
            <a:alphaModFix/>
          </a:blip>
          <a:srcRect t="34507"/>
          <a:stretch/>
        </p:blipFill>
        <p:spPr>
          <a:xfrm>
            <a:off x="0" y="13719"/>
            <a:ext cx="12191999" cy="532874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rgbClr val="5D247F"/>
        </a:solidFill>
        <a:effectLst/>
      </p:bgPr>
    </p:bg>
    <p:spTree>
      <p:nvGrpSpPr>
        <p:cNvPr id="1" name="Shape 141"/>
        <p:cNvGrpSpPr/>
        <p:nvPr/>
      </p:nvGrpSpPr>
      <p:grpSpPr>
        <a:xfrm>
          <a:off x="0" y="0"/>
          <a:ext cx="0" cy="0"/>
          <a:chOff x="0" y="0"/>
          <a:chExt cx="0" cy="0"/>
        </a:xfrm>
      </p:grpSpPr>
      <p:sp>
        <p:nvSpPr>
          <p:cNvPr id="142" name="Google Shape;142;g15d7f3cd515_0_708"/>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tillium Web"/>
                <a:ea typeface="Titillium Web"/>
                <a:cs typeface="Titillium Web"/>
                <a:sym typeface="Titillium Web"/>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tillium Web"/>
                <a:ea typeface="Titillium Web"/>
                <a:cs typeface="Titillium Web"/>
                <a:sym typeface="Titillium Web"/>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3" name="Google Shape;143;g15d7f3cd515_0_708"/>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1" i="0" u="none" strike="noStrike" cap="none">
                <a:solidFill>
                  <a:schemeClr val="dk1"/>
                </a:solidFill>
                <a:latin typeface="Titillium Web SemiBold"/>
                <a:ea typeface="Titillium Web SemiBold"/>
                <a:cs typeface="Titillium Web SemiBold"/>
                <a:sym typeface="Titillium Web SemiBold"/>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44" name="Google Shape;144;g15d7f3cd515_0_708"/>
          <p:cNvPicPr preferRelativeResize="0"/>
          <p:nvPr/>
        </p:nvPicPr>
        <p:blipFill rotWithShape="1">
          <a:blip r:embed="rId2">
            <a:alphaModFix/>
          </a:blip>
          <a:srcRect/>
          <a:stretch/>
        </p:blipFill>
        <p:spPr>
          <a:xfrm>
            <a:off x="9825038" y="3884043"/>
            <a:ext cx="1838325" cy="3017388"/>
          </a:xfrm>
          <a:prstGeom prst="rect">
            <a:avLst/>
          </a:prstGeom>
          <a:noFill/>
          <a:ln>
            <a:noFill/>
          </a:ln>
        </p:spPr>
      </p:pic>
      <p:pic>
        <p:nvPicPr>
          <p:cNvPr id="145" name="Google Shape;145;g15d7f3cd515_0_708"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Full page 2">
  <p:cSld name="2_Full page 2">
    <p:spTree>
      <p:nvGrpSpPr>
        <p:cNvPr id="1" name="Shape 146"/>
        <p:cNvGrpSpPr/>
        <p:nvPr/>
      </p:nvGrpSpPr>
      <p:grpSpPr>
        <a:xfrm>
          <a:off x="0" y="0"/>
          <a:ext cx="0" cy="0"/>
          <a:chOff x="0" y="0"/>
          <a:chExt cx="0" cy="0"/>
        </a:xfrm>
      </p:grpSpPr>
      <p:sp>
        <p:nvSpPr>
          <p:cNvPr id="147" name="Google Shape;147;g15d7f3cd515_0_71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48" name="Google Shape;148;g15d7f3cd515_0_713" descr="Shape&#10;&#10;Description automatically generated with medium confidence"/>
          <p:cNvPicPr preferRelativeResize="0"/>
          <p:nvPr/>
        </p:nvPicPr>
        <p:blipFill rotWithShape="1">
          <a:blip r:embed="rId2">
            <a:alphaModFix/>
          </a:blip>
          <a:srcRect/>
          <a:stretch/>
        </p:blipFill>
        <p:spPr>
          <a:xfrm>
            <a:off x="263525" y="6137275"/>
            <a:ext cx="2803441" cy="471488"/>
          </a:xfrm>
          <a:prstGeom prst="rect">
            <a:avLst/>
          </a:prstGeom>
          <a:noFill/>
          <a:ln>
            <a:noFill/>
          </a:ln>
        </p:spPr>
      </p:pic>
      <p:sp>
        <p:nvSpPr>
          <p:cNvPr id="149" name="Google Shape;149;g15d7f3cd515_0_713"/>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0" name="Google Shape;150;g15d7f3cd515_0_713"/>
          <p:cNvSpPr txBox="1">
            <a:spLocks noGrp="1"/>
          </p:cNvSpPr>
          <p:nvPr>
            <p:ph type="body" idx="2"/>
          </p:nvPr>
        </p:nvSpPr>
        <p:spPr>
          <a:xfrm>
            <a:off x="1010688" y="908050"/>
            <a:ext cx="87429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ABA5"/>
              </a:buClr>
              <a:buSzPts val="4800"/>
              <a:buFont typeface="Arial"/>
              <a:buNone/>
              <a:defRPr sz="4800" b="1" i="0" u="none" strike="noStrike" cap="none">
                <a:solidFill>
                  <a:srgbClr val="00ABA5"/>
                </a:solidFill>
                <a:latin typeface="Arial"/>
                <a:ea typeface="Arial"/>
                <a:cs typeface="Arial"/>
                <a:sym typeface="Arial"/>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_Custom Layout">
  <p:cSld name="3_Custom Layout">
    <p:bg>
      <p:bgPr>
        <a:solidFill>
          <a:srgbClr val="00ABA5"/>
        </a:solidFill>
        <a:effectLst/>
      </p:bgPr>
    </p:bg>
    <p:spTree>
      <p:nvGrpSpPr>
        <p:cNvPr id="1" name="Shape 151"/>
        <p:cNvGrpSpPr/>
        <p:nvPr/>
      </p:nvGrpSpPr>
      <p:grpSpPr>
        <a:xfrm>
          <a:off x="0" y="0"/>
          <a:ext cx="0" cy="0"/>
          <a:chOff x="0" y="0"/>
          <a:chExt cx="0" cy="0"/>
        </a:xfrm>
      </p:grpSpPr>
      <p:pic>
        <p:nvPicPr>
          <p:cNvPr id="152" name="Google Shape;152;g15d7f3cd515_0_718" descr="A picture containing nature, several&#10;&#10;Description automatically generated"/>
          <p:cNvPicPr preferRelativeResize="0"/>
          <p:nvPr/>
        </p:nvPicPr>
        <p:blipFill rotWithShape="1">
          <a:blip r:embed="rId2">
            <a:alphaModFix/>
          </a:blip>
          <a:srcRect/>
          <a:stretch/>
        </p:blipFill>
        <p:spPr>
          <a:xfrm>
            <a:off x="6796882" y="-249533"/>
            <a:ext cx="5559964" cy="5559965"/>
          </a:xfrm>
          <a:prstGeom prst="rect">
            <a:avLst/>
          </a:prstGeom>
          <a:noFill/>
          <a:ln>
            <a:noFill/>
          </a:ln>
        </p:spPr>
      </p:pic>
      <p:sp>
        <p:nvSpPr>
          <p:cNvPr id="153" name="Google Shape;153;g15d7f3cd515_0_718"/>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
        <p:nvSpPr>
          <p:cNvPr id="154" name="Google Shape;154;g15d7f3cd515_0_718"/>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5" name="Google Shape;155;g15d7f3cd515_0_718"/>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56" name="Google Shape;156;g15d7f3cd515_0_718"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7_Custom Layout">
  <p:cSld name="7_Custom Layout">
    <p:bg>
      <p:bgPr>
        <a:solidFill>
          <a:srgbClr val="EF4D9B"/>
        </a:solidFill>
        <a:effectLst/>
      </p:bgPr>
    </p:bg>
    <p:spTree>
      <p:nvGrpSpPr>
        <p:cNvPr id="1" name="Shape 157"/>
        <p:cNvGrpSpPr/>
        <p:nvPr/>
      </p:nvGrpSpPr>
      <p:grpSpPr>
        <a:xfrm>
          <a:off x="0" y="0"/>
          <a:ext cx="0" cy="0"/>
          <a:chOff x="0" y="0"/>
          <a:chExt cx="0" cy="0"/>
        </a:xfrm>
      </p:grpSpPr>
      <p:sp>
        <p:nvSpPr>
          <p:cNvPr id="158" name="Google Shape;158;g15d7f3cd515_0_724"/>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59" name="Google Shape;159;g15d7f3cd515_0_724" descr="Shape&#10;&#10;Description automatically generated with low confidence"/>
          <p:cNvPicPr preferRelativeResize="0"/>
          <p:nvPr/>
        </p:nvPicPr>
        <p:blipFill rotWithShape="1">
          <a:blip r:embed="rId2">
            <a:alphaModFix/>
          </a:blip>
          <a:srcRect/>
          <a:stretch/>
        </p:blipFill>
        <p:spPr>
          <a:xfrm>
            <a:off x="6812024" y="-237648"/>
            <a:ext cx="5630087" cy="5619176"/>
          </a:xfrm>
          <a:prstGeom prst="rect">
            <a:avLst/>
          </a:prstGeom>
          <a:noFill/>
          <a:ln>
            <a:noFill/>
          </a:ln>
        </p:spPr>
      </p:pic>
      <p:sp>
        <p:nvSpPr>
          <p:cNvPr id="160" name="Google Shape;160;g15d7f3cd515_0_724"/>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Google Shape;161;g15d7f3cd515_0_72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62" name="Google Shape;162;g15d7f3cd515_0_724"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63"/>
        <p:cNvGrpSpPr/>
        <p:nvPr/>
      </p:nvGrpSpPr>
      <p:grpSpPr>
        <a:xfrm>
          <a:off x="0" y="0"/>
          <a:ext cx="0" cy="0"/>
          <a:chOff x="0" y="0"/>
          <a:chExt cx="0" cy="0"/>
        </a:xfrm>
      </p:grpSpPr>
      <p:sp>
        <p:nvSpPr>
          <p:cNvPr id="164" name="Google Shape;164;g15d7f3cd515_0_730"/>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
        <p:nvSpPr>
          <p:cNvPr id="165" name="Google Shape;165;g15d7f3cd515_0_730"/>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D4F9D"/>
              </a:buClr>
              <a:buSzPts val="1800"/>
              <a:buFont typeface="Arial"/>
              <a:buNone/>
              <a:defRPr sz="1800" b="0" i="0" u="none" strike="noStrike" cap="none">
                <a:solidFill>
                  <a:srgbClr val="1D4F9D"/>
                </a:solidFill>
                <a:latin typeface="Arial"/>
                <a:ea typeface="Arial"/>
                <a:cs typeface="Arial"/>
                <a:sym typeface="Arial"/>
              </a:defRPr>
            </a:lvl1pPr>
            <a:lvl2pPr marL="914400" marR="0" lvl="1" indent="-381000" algn="l" rtl="0">
              <a:lnSpc>
                <a:spcPct val="90000"/>
              </a:lnSpc>
              <a:spcBef>
                <a:spcPts val="500"/>
              </a:spcBef>
              <a:spcAft>
                <a:spcPts val="0"/>
              </a:spcAft>
              <a:buClr>
                <a:srgbClr val="1D4F9D"/>
              </a:buClr>
              <a:buSzPts val="2400"/>
              <a:buFont typeface="Arial"/>
              <a:buChar char="•"/>
              <a:defRPr sz="2400" b="0" i="0" u="none" strike="noStrike" cap="none">
                <a:solidFill>
                  <a:srgbClr val="1D4F9D"/>
                </a:solidFill>
                <a:latin typeface="Arial"/>
                <a:ea typeface="Arial"/>
                <a:cs typeface="Arial"/>
                <a:sym typeface="Arial"/>
              </a:defRPr>
            </a:lvl2pPr>
            <a:lvl3pPr marL="1371600" marR="0" lvl="2" indent="-355600" algn="l" rtl="0">
              <a:lnSpc>
                <a:spcPct val="90000"/>
              </a:lnSpc>
              <a:spcBef>
                <a:spcPts val="500"/>
              </a:spcBef>
              <a:spcAft>
                <a:spcPts val="0"/>
              </a:spcAft>
              <a:buClr>
                <a:srgbClr val="1D4F9D"/>
              </a:buClr>
              <a:buSzPts val="2000"/>
              <a:buFont typeface="Arial"/>
              <a:buChar char="•"/>
              <a:defRPr sz="2000" b="0" i="0" u="none" strike="noStrike" cap="none">
                <a:solidFill>
                  <a:srgbClr val="1D4F9D"/>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6" name="Google Shape;166;g15d7f3cd515_0_730"/>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EF4D9B"/>
              </a:buClr>
              <a:buSzPts val="4800"/>
              <a:buFont typeface="Arial"/>
              <a:buNone/>
              <a:defRPr sz="4800" b="1" i="0" u="none" strike="noStrike" cap="none">
                <a:solidFill>
                  <a:srgbClr val="EF4D9B"/>
                </a:solidFill>
                <a:latin typeface="Arial"/>
                <a:ea typeface="Arial"/>
                <a:cs typeface="Arial"/>
                <a:sym typeface="Arial"/>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67" name="Google Shape;167;g15d7f3cd515_0_730" descr="Shape&#10;&#10;Description automatically generated with medium confidence"/>
          <p:cNvPicPr preferRelativeResize="0"/>
          <p:nvPr/>
        </p:nvPicPr>
        <p:blipFill rotWithShape="1">
          <a:blip r:embed="rId2">
            <a:alphaModFix/>
          </a:blip>
          <a:srcRect/>
          <a:stretch/>
        </p:blipFill>
        <p:spPr>
          <a:xfrm>
            <a:off x="263525" y="6137275"/>
            <a:ext cx="2803441" cy="471488"/>
          </a:xfrm>
          <a:prstGeom prst="rect">
            <a:avLst/>
          </a:prstGeom>
          <a:noFill/>
          <a:ln>
            <a:noFill/>
          </a:ln>
        </p:spPr>
      </p:pic>
      <p:pic>
        <p:nvPicPr>
          <p:cNvPr id="168" name="Google Shape;168;g15d7f3cd515_0_730" descr="Icon&#10;&#10;Description automatically generated with medium confidence"/>
          <p:cNvPicPr preferRelativeResize="0"/>
          <p:nvPr/>
        </p:nvPicPr>
        <p:blipFill rotWithShape="1">
          <a:blip r:embed="rId3">
            <a:alphaModFix/>
          </a:blip>
          <a:srcRect/>
          <a:stretch/>
        </p:blipFill>
        <p:spPr>
          <a:xfrm>
            <a:off x="6739193" y="-311866"/>
            <a:ext cx="5644957" cy="563401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rgbClr val="00ABA5"/>
        </a:solidFill>
        <a:effectLst/>
      </p:bgPr>
    </p:bg>
    <p:spTree>
      <p:nvGrpSpPr>
        <p:cNvPr id="1" name="Shape 169"/>
        <p:cNvGrpSpPr/>
        <p:nvPr/>
      </p:nvGrpSpPr>
      <p:grpSpPr>
        <a:xfrm>
          <a:off x="0" y="0"/>
          <a:ext cx="0" cy="0"/>
          <a:chOff x="0" y="0"/>
          <a:chExt cx="0" cy="0"/>
        </a:xfrm>
      </p:grpSpPr>
      <p:sp>
        <p:nvSpPr>
          <p:cNvPr id="170" name="Google Shape;170;g15d7f3cd515_0_736"/>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71" name="Google Shape;171;g15d7f3cd515_0_736" descr="A screenshot of a computer&#10;&#10;Description automatically generated with low confidence"/>
          <p:cNvPicPr preferRelativeResize="0"/>
          <p:nvPr/>
        </p:nvPicPr>
        <p:blipFill rotWithShape="1">
          <a:blip r:embed="rId2">
            <a:alphaModFix/>
          </a:blip>
          <a:srcRect/>
          <a:stretch/>
        </p:blipFill>
        <p:spPr>
          <a:xfrm>
            <a:off x="269832" y="6137244"/>
            <a:ext cx="2786201" cy="468588"/>
          </a:xfrm>
          <a:prstGeom prst="rect">
            <a:avLst/>
          </a:prstGeom>
          <a:noFill/>
          <a:ln>
            <a:noFill/>
          </a:ln>
        </p:spPr>
      </p:pic>
      <p:sp>
        <p:nvSpPr>
          <p:cNvPr id="172" name="Google Shape;172;g15d7f3cd515_0_736"/>
          <p:cNvSpPr txBox="1">
            <a:spLocks noGrp="1"/>
          </p:cNvSpPr>
          <p:nvPr>
            <p:ph type="body" idx="1"/>
          </p:nvPr>
        </p:nvSpPr>
        <p:spPr>
          <a:xfrm>
            <a:off x="1010688" y="908050"/>
            <a:ext cx="87429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lour split 1">
  <p:cSld name="Colour split 1">
    <p:bg>
      <p:bgPr>
        <a:solidFill>
          <a:srgbClr val="004F9D"/>
        </a:solidFill>
        <a:effectLst/>
      </p:bgPr>
    </p:bg>
    <p:spTree>
      <p:nvGrpSpPr>
        <p:cNvPr id="1" name="Shape 173"/>
        <p:cNvGrpSpPr/>
        <p:nvPr/>
      </p:nvGrpSpPr>
      <p:grpSpPr>
        <a:xfrm>
          <a:off x="0" y="0"/>
          <a:ext cx="0" cy="0"/>
          <a:chOff x="0" y="0"/>
          <a:chExt cx="0" cy="0"/>
        </a:xfrm>
      </p:grpSpPr>
      <p:sp>
        <p:nvSpPr>
          <p:cNvPr id="174" name="Google Shape;174;g15d7f3cd515_0_740"/>
          <p:cNvSpPr/>
          <p:nvPr/>
        </p:nvSpPr>
        <p:spPr>
          <a:xfrm>
            <a:off x="6096000" y="0"/>
            <a:ext cx="6096000" cy="6858000"/>
          </a:xfrm>
          <a:prstGeom prst="rect">
            <a:avLst/>
          </a:prstGeom>
          <a:solidFill>
            <a:srgbClr val="5D24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g15d7f3cd515_0_740"/>
          <p:cNvSpPr txBox="1">
            <a:spLocks noGrp="1"/>
          </p:cNvSpPr>
          <p:nvPr>
            <p:ph type="body" idx="1"/>
          </p:nvPr>
        </p:nvSpPr>
        <p:spPr>
          <a:xfrm>
            <a:off x="6695561" y="555979"/>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0" i="0" u="none" strike="noStrike" cap="none">
                <a:solidFill>
                  <a:schemeClr val="dk1"/>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6" name="Google Shape;176;g15d7f3cd515_0_740"/>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77" name="Google Shape;177;g15d7f3cd515_0_740" descr="A screenshot of a computer&#10;&#10;Description automatically generated with low confidence"/>
          <p:cNvPicPr preferRelativeResize="0"/>
          <p:nvPr/>
        </p:nvPicPr>
        <p:blipFill rotWithShape="1">
          <a:blip r:embed="rId2">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lour split 2">
  <p:cSld name="Colour split 2">
    <p:bg>
      <p:bgPr>
        <a:solidFill>
          <a:srgbClr val="1D4F9D"/>
        </a:solidFill>
        <a:effectLst/>
      </p:bgPr>
    </p:bg>
    <p:spTree>
      <p:nvGrpSpPr>
        <p:cNvPr id="1" name="Shape 178"/>
        <p:cNvGrpSpPr/>
        <p:nvPr/>
      </p:nvGrpSpPr>
      <p:grpSpPr>
        <a:xfrm>
          <a:off x="0" y="0"/>
          <a:ext cx="0" cy="0"/>
          <a:chOff x="0" y="0"/>
          <a:chExt cx="0" cy="0"/>
        </a:xfrm>
      </p:grpSpPr>
      <p:sp>
        <p:nvSpPr>
          <p:cNvPr id="179" name="Google Shape;179;g15d7f3cd515_0_745"/>
          <p:cNvSpPr/>
          <p:nvPr/>
        </p:nvSpPr>
        <p:spPr>
          <a:xfrm>
            <a:off x="6096000" y="0"/>
            <a:ext cx="6096000" cy="6858000"/>
          </a:xfrm>
          <a:prstGeom prst="rect">
            <a:avLst/>
          </a:prstGeom>
          <a:solidFill>
            <a:srgbClr val="00AB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g15d7f3cd515_0_745"/>
          <p:cNvSpPr txBox="1">
            <a:spLocks noGrp="1"/>
          </p:cNvSpPr>
          <p:nvPr>
            <p:ph type="body" idx="1"/>
          </p:nvPr>
        </p:nvSpPr>
        <p:spPr>
          <a:xfrm>
            <a:off x="6695561" y="555979"/>
            <a:ext cx="3100500" cy="792300"/>
          </a:xfrm>
          <a:prstGeom prst="rect">
            <a:avLst/>
          </a:prstGeom>
          <a:noFill/>
          <a:ln>
            <a:noFill/>
          </a:ln>
        </p:spPr>
        <p:txBody>
          <a:bodyPr spcFirstLastPara="1" wrap="square" lIns="91425" tIns="45700" rIns="91425" bIns="45700" anchor="t" anchorCtr="0">
            <a:noAutofit/>
          </a:bodyPr>
          <a:lstStyle>
            <a:lvl1pPr marL="457200" marR="0" lvl="0"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g15d7f3cd515_0_745"/>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82" name="Google Shape;182;g15d7f3cd515_0_745" descr="A screenshot of a computer&#10;&#10;Description automatically generated with low confidence"/>
          <p:cNvPicPr preferRelativeResize="0"/>
          <p:nvPr/>
        </p:nvPicPr>
        <p:blipFill rotWithShape="1">
          <a:blip r:embed="rId2">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s 1">
  <p:cSld name="Contents 1">
    <p:bg>
      <p:bgPr>
        <a:solidFill>
          <a:srgbClr val="5D247F"/>
        </a:solidFill>
        <a:effectLst/>
      </p:bgPr>
    </p:bg>
    <p:spTree>
      <p:nvGrpSpPr>
        <p:cNvPr id="1" name="Shape 23"/>
        <p:cNvGrpSpPr/>
        <p:nvPr/>
      </p:nvGrpSpPr>
      <p:grpSpPr>
        <a:xfrm>
          <a:off x="0" y="0"/>
          <a:ext cx="0" cy="0"/>
          <a:chOff x="0" y="0"/>
          <a:chExt cx="0" cy="0"/>
        </a:xfrm>
      </p:grpSpPr>
      <p:sp>
        <p:nvSpPr>
          <p:cNvPr id="24" name="Google Shape;24;g15d7f3cd515_0_584"/>
          <p:cNvSpPr txBox="1"/>
          <p:nvPr/>
        </p:nvSpPr>
        <p:spPr>
          <a:xfrm>
            <a:off x="677863" y="619125"/>
            <a:ext cx="31575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nl-NL" sz="4800" b="1" i="0" u="none" strike="noStrike" cap="none">
                <a:solidFill>
                  <a:schemeClr val="lt1"/>
                </a:solidFill>
                <a:latin typeface="Arial"/>
                <a:ea typeface="Arial"/>
                <a:cs typeface="Arial"/>
                <a:sym typeface="Arial"/>
              </a:rPr>
              <a:t>Contents</a:t>
            </a:r>
            <a:endParaRPr sz="1400" b="0" i="0" u="none" strike="noStrike" cap="none">
              <a:solidFill>
                <a:srgbClr val="000000"/>
              </a:solidFill>
              <a:latin typeface="Arial"/>
              <a:ea typeface="Arial"/>
              <a:cs typeface="Arial"/>
              <a:sym typeface="Arial"/>
            </a:endParaRPr>
          </a:p>
        </p:txBody>
      </p:sp>
      <p:sp>
        <p:nvSpPr>
          <p:cNvPr id="25" name="Google Shape;25;g15d7f3cd515_0_584"/>
          <p:cNvSpPr txBox="1">
            <a:spLocks noGrp="1"/>
          </p:cNvSpPr>
          <p:nvPr>
            <p:ph type="body" idx="1"/>
          </p:nvPr>
        </p:nvSpPr>
        <p:spPr>
          <a:xfrm>
            <a:off x="1894841" y="1871067"/>
            <a:ext cx="1335900" cy="315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Google Shape;26;g15d7f3cd515_0_584"/>
          <p:cNvSpPr txBox="1">
            <a:spLocks noGrp="1"/>
          </p:cNvSpPr>
          <p:nvPr>
            <p:ph type="body" idx="2"/>
          </p:nvPr>
        </p:nvSpPr>
        <p:spPr>
          <a:xfrm>
            <a:off x="1894841" y="2236827"/>
            <a:ext cx="1335900" cy="315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g15d7f3cd515_0_584"/>
          <p:cNvSpPr txBox="1">
            <a:spLocks noGrp="1"/>
          </p:cNvSpPr>
          <p:nvPr>
            <p:ph type="body" idx="3"/>
          </p:nvPr>
        </p:nvSpPr>
        <p:spPr>
          <a:xfrm>
            <a:off x="1894841" y="2622907"/>
            <a:ext cx="1335900" cy="315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g15d7f3cd515_0_584"/>
          <p:cNvSpPr txBox="1">
            <a:spLocks noGrp="1"/>
          </p:cNvSpPr>
          <p:nvPr>
            <p:ph type="body" idx="4"/>
          </p:nvPr>
        </p:nvSpPr>
        <p:spPr>
          <a:xfrm>
            <a:off x="1894841" y="3008987"/>
            <a:ext cx="1335900" cy="315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g15d7f3cd515_0_584"/>
          <p:cNvSpPr txBox="1">
            <a:spLocks noGrp="1"/>
          </p:cNvSpPr>
          <p:nvPr>
            <p:ph type="body" idx="5"/>
          </p:nvPr>
        </p:nvSpPr>
        <p:spPr>
          <a:xfrm>
            <a:off x="1473201" y="1877654"/>
            <a:ext cx="462300" cy="315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g15d7f3cd515_0_584"/>
          <p:cNvSpPr txBox="1">
            <a:spLocks noGrp="1"/>
          </p:cNvSpPr>
          <p:nvPr>
            <p:ph type="body" idx="6"/>
          </p:nvPr>
        </p:nvSpPr>
        <p:spPr>
          <a:xfrm>
            <a:off x="1473201" y="2243414"/>
            <a:ext cx="462300" cy="315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g15d7f3cd515_0_584"/>
          <p:cNvSpPr txBox="1">
            <a:spLocks noGrp="1"/>
          </p:cNvSpPr>
          <p:nvPr>
            <p:ph type="body" idx="7"/>
          </p:nvPr>
        </p:nvSpPr>
        <p:spPr>
          <a:xfrm>
            <a:off x="1473201" y="2629494"/>
            <a:ext cx="462300" cy="315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g15d7f3cd515_0_584"/>
          <p:cNvSpPr txBox="1">
            <a:spLocks noGrp="1"/>
          </p:cNvSpPr>
          <p:nvPr>
            <p:ph type="body" idx="8"/>
          </p:nvPr>
        </p:nvSpPr>
        <p:spPr>
          <a:xfrm>
            <a:off x="1473201" y="3015574"/>
            <a:ext cx="462300" cy="315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g15d7f3cd515_0_58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34" name="Google Shape;34;g15d7f3cd515_0_584" descr="A screenshot of a computer&#10;&#10;Description automatically generated with low confidence"/>
          <p:cNvPicPr preferRelativeResize="0"/>
          <p:nvPr/>
        </p:nvPicPr>
        <p:blipFill rotWithShape="1">
          <a:blip r:embed="rId2">
            <a:alphaModFix/>
          </a:blip>
          <a:srcRect/>
          <a:stretch/>
        </p:blipFill>
        <p:spPr>
          <a:xfrm>
            <a:off x="269832" y="6137244"/>
            <a:ext cx="2786201" cy="468588"/>
          </a:xfrm>
          <a:prstGeom prst="rect">
            <a:avLst/>
          </a:prstGeom>
          <a:noFill/>
          <a:ln>
            <a:noFill/>
          </a:ln>
        </p:spPr>
      </p:pic>
      <p:sp>
        <p:nvSpPr>
          <p:cNvPr id="35" name="Google Shape;35;g15d7f3cd515_0_584"/>
          <p:cNvSpPr txBox="1"/>
          <p:nvPr/>
        </p:nvSpPr>
        <p:spPr>
          <a:xfrm>
            <a:off x="4357991" y="622570"/>
            <a:ext cx="184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6" name="Google Shape;36;g15d7f3cd515_0_584" descr="A picture containing person&#10;&#10;Description automatically generated"/>
          <p:cNvPicPr preferRelativeResize="0"/>
          <p:nvPr/>
        </p:nvPicPr>
        <p:blipFill rotWithShape="1">
          <a:blip r:embed="rId3">
            <a:alphaModFix/>
          </a:blip>
          <a:srcRect l="17256" r="14319"/>
          <a:stretch/>
        </p:blipFill>
        <p:spPr>
          <a:xfrm>
            <a:off x="6158762" y="0"/>
            <a:ext cx="6033241" cy="685800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ook slide 2">
  <p:cSld name="Book slide 2">
    <p:bg>
      <p:bgPr>
        <a:solidFill>
          <a:srgbClr val="EF4D9B"/>
        </a:solidFill>
        <a:effectLst/>
      </p:bgPr>
    </p:bg>
    <p:spTree>
      <p:nvGrpSpPr>
        <p:cNvPr id="1" name="Shape 183"/>
        <p:cNvGrpSpPr/>
        <p:nvPr/>
      </p:nvGrpSpPr>
      <p:grpSpPr>
        <a:xfrm>
          <a:off x="0" y="0"/>
          <a:ext cx="0" cy="0"/>
          <a:chOff x="0" y="0"/>
          <a:chExt cx="0" cy="0"/>
        </a:xfrm>
      </p:grpSpPr>
      <p:pic>
        <p:nvPicPr>
          <p:cNvPr id="184" name="Google Shape;184;g15d7f3cd515_0_750"/>
          <p:cNvPicPr preferRelativeResize="0"/>
          <p:nvPr/>
        </p:nvPicPr>
        <p:blipFill rotWithShape="1">
          <a:blip r:embed="rId2">
            <a:alphaModFix/>
          </a:blip>
          <a:srcRect/>
          <a:stretch/>
        </p:blipFill>
        <p:spPr>
          <a:xfrm>
            <a:off x="542925" y="485775"/>
            <a:ext cx="1685925" cy="1563688"/>
          </a:xfrm>
          <a:prstGeom prst="rect">
            <a:avLst/>
          </a:prstGeom>
          <a:noFill/>
          <a:ln>
            <a:noFill/>
          </a:ln>
        </p:spPr>
      </p:pic>
      <p:sp>
        <p:nvSpPr>
          <p:cNvPr id="185" name="Google Shape;185;g15d7f3cd515_0_750"/>
          <p:cNvSpPr txBox="1">
            <a:spLocks noGrp="1"/>
          </p:cNvSpPr>
          <p:nvPr>
            <p:ph type="body" idx="1"/>
          </p:nvPr>
        </p:nvSpPr>
        <p:spPr>
          <a:xfrm>
            <a:off x="2757453" y="1026680"/>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4800"/>
              <a:buFont typeface="Arial"/>
              <a:buNone/>
              <a:defRPr sz="4800" b="0" i="0" u="none" strike="noStrike" cap="none">
                <a:solidFill>
                  <a:schemeClr val="lt1"/>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6" name="Google Shape;186;g15d7f3cd515_0_750"/>
          <p:cNvSpPr txBox="1">
            <a:spLocks noGrp="1"/>
          </p:cNvSpPr>
          <p:nvPr>
            <p:ph type="body" idx="2"/>
          </p:nvPr>
        </p:nvSpPr>
        <p:spPr>
          <a:xfrm>
            <a:off x="2757452" y="2048906"/>
            <a:ext cx="83802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rgbClr val="1D4F9D"/>
              </a:buClr>
              <a:buSzPts val="1800"/>
              <a:buFont typeface="Arial"/>
              <a:buNone/>
              <a:defRPr sz="1800" b="0" i="0" u="none" strike="noStrike" cap="none">
                <a:solidFill>
                  <a:srgbClr val="1D4F9D"/>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7" name="Google Shape;187;g15d7f3cd515_0_750"/>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88" name="Google Shape;188;g15d7f3cd515_0_750"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Full page 2">
  <p:cSld name="1_Full page 2">
    <p:spTree>
      <p:nvGrpSpPr>
        <p:cNvPr id="1" name="Shape 190"/>
        <p:cNvGrpSpPr/>
        <p:nvPr/>
      </p:nvGrpSpPr>
      <p:grpSpPr>
        <a:xfrm>
          <a:off x="0" y="0"/>
          <a:ext cx="0" cy="0"/>
          <a:chOff x="0" y="0"/>
          <a:chExt cx="0" cy="0"/>
        </a:xfrm>
      </p:grpSpPr>
      <p:sp>
        <p:nvSpPr>
          <p:cNvPr id="191" name="Google Shape;191;g15d7f3cd515_0_1150"/>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92" name="Google Shape;192;g15d7f3cd515_0_1150" descr="Shape&#10;&#10;Description automatically generated with medium confidence"/>
          <p:cNvPicPr preferRelativeResize="0"/>
          <p:nvPr/>
        </p:nvPicPr>
        <p:blipFill rotWithShape="1">
          <a:blip r:embed="rId2">
            <a:alphaModFix/>
          </a:blip>
          <a:srcRect/>
          <a:stretch/>
        </p:blipFill>
        <p:spPr>
          <a:xfrm>
            <a:off x="263525" y="6137275"/>
            <a:ext cx="2803441" cy="471488"/>
          </a:xfrm>
          <a:prstGeom prst="rect">
            <a:avLst/>
          </a:prstGeom>
          <a:noFill/>
          <a:ln>
            <a:noFill/>
          </a:ln>
        </p:spPr>
      </p:pic>
      <p:sp>
        <p:nvSpPr>
          <p:cNvPr id="193" name="Google Shape;193;g15d7f3cd515_0_1150"/>
          <p:cNvSpPr txBox="1">
            <a:spLocks noGrp="1"/>
          </p:cNvSpPr>
          <p:nvPr>
            <p:ph type="body" idx="1"/>
          </p:nvPr>
        </p:nvSpPr>
        <p:spPr>
          <a:xfrm>
            <a:off x="1010688" y="908050"/>
            <a:ext cx="87429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EF4D9B"/>
              </a:buClr>
              <a:buSzPts val="4800"/>
              <a:buFont typeface="Arial"/>
              <a:buNone/>
              <a:defRPr sz="4800" b="1" i="0" u="none" strike="noStrike" cap="none">
                <a:solidFill>
                  <a:srgbClr val="EF4D9B"/>
                </a:solidFill>
                <a:latin typeface="Arial"/>
                <a:ea typeface="Arial"/>
                <a:cs typeface="Arial"/>
                <a:sym typeface="Arial"/>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ook slide 3">
  <p:cSld name="Book slide 3">
    <p:bg>
      <p:bgPr>
        <a:solidFill>
          <a:srgbClr val="00ABA5"/>
        </a:solidFill>
        <a:effectLst/>
      </p:bgPr>
    </p:bg>
    <p:spTree>
      <p:nvGrpSpPr>
        <p:cNvPr id="1" name="Shape 194"/>
        <p:cNvGrpSpPr/>
        <p:nvPr/>
      </p:nvGrpSpPr>
      <p:grpSpPr>
        <a:xfrm>
          <a:off x="0" y="0"/>
          <a:ext cx="0" cy="0"/>
          <a:chOff x="0" y="0"/>
          <a:chExt cx="0" cy="0"/>
        </a:xfrm>
      </p:grpSpPr>
      <p:pic>
        <p:nvPicPr>
          <p:cNvPr id="195" name="Google Shape;195;g15d7f3cd515_0_1158"/>
          <p:cNvPicPr preferRelativeResize="0"/>
          <p:nvPr/>
        </p:nvPicPr>
        <p:blipFill rotWithShape="1">
          <a:blip r:embed="rId2">
            <a:alphaModFix/>
          </a:blip>
          <a:srcRect/>
          <a:stretch/>
        </p:blipFill>
        <p:spPr>
          <a:xfrm>
            <a:off x="542925" y="485775"/>
            <a:ext cx="1685925" cy="1563688"/>
          </a:xfrm>
          <a:prstGeom prst="rect">
            <a:avLst/>
          </a:prstGeom>
          <a:noFill/>
          <a:ln>
            <a:noFill/>
          </a:ln>
        </p:spPr>
      </p:pic>
      <p:sp>
        <p:nvSpPr>
          <p:cNvPr id="196" name="Google Shape;196;g15d7f3cd515_0_1158"/>
          <p:cNvSpPr txBox="1">
            <a:spLocks noGrp="1"/>
          </p:cNvSpPr>
          <p:nvPr>
            <p:ph type="body" idx="1"/>
          </p:nvPr>
        </p:nvSpPr>
        <p:spPr>
          <a:xfrm>
            <a:off x="2757453" y="1026680"/>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D4F9D"/>
              </a:buClr>
              <a:buSzPts val="4800"/>
              <a:buFont typeface="Arial"/>
              <a:buNone/>
              <a:defRPr sz="4800" b="0" i="0" u="none" strike="noStrike" cap="none">
                <a:solidFill>
                  <a:srgbClr val="1D4F9D"/>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7" name="Google Shape;197;g15d7f3cd515_0_1158"/>
          <p:cNvSpPr txBox="1">
            <a:spLocks noGrp="1"/>
          </p:cNvSpPr>
          <p:nvPr>
            <p:ph type="body" idx="2"/>
          </p:nvPr>
        </p:nvSpPr>
        <p:spPr>
          <a:xfrm>
            <a:off x="2757452" y="2048906"/>
            <a:ext cx="83802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rgbClr val="1D4F9D"/>
              </a:buClr>
              <a:buSzPts val="1800"/>
              <a:buFont typeface="Arial"/>
              <a:buNone/>
              <a:defRPr sz="1800" b="0" i="0" u="none" strike="noStrike" cap="none">
                <a:solidFill>
                  <a:srgbClr val="1D4F9D"/>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8" name="Google Shape;198;g15d7f3cd515_0_1158"/>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99" name="Google Shape;199;g15d7f3cd515_0_1158"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Frame 2">
  <p:cSld name="Text Frame 2">
    <p:spTree>
      <p:nvGrpSpPr>
        <p:cNvPr id="1" name="Shape 200"/>
        <p:cNvGrpSpPr/>
        <p:nvPr/>
      </p:nvGrpSpPr>
      <p:grpSpPr>
        <a:xfrm>
          <a:off x="0" y="0"/>
          <a:ext cx="0" cy="0"/>
          <a:chOff x="0" y="0"/>
          <a:chExt cx="0" cy="0"/>
        </a:xfrm>
      </p:grpSpPr>
      <p:pic>
        <p:nvPicPr>
          <p:cNvPr id="201" name="Google Shape;201;g15d7f3cd515_0_1368" descr="A picture containing graphical user interface&#10;&#10;Description automatically generated"/>
          <p:cNvPicPr preferRelativeResize="0"/>
          <p:nvPr/>
        </p:nvPicPr>
        <p:blipFill rotWithShape="1">
          <a:blip r:embed="rId2">
            <a:alphaModFix/>
          </a:blip>
          <a:srcRect/>
          <a:stretch/>
        </p:blipFill>
        <p:spPr>
          <a:xfrm>
            <a:off x="263525" y="6137275"/>
            <a:ext cx="2493963" cy="471488"/>
          </a:xfrm>
          <a:prstGeom prst="rect">
            <a:avLst/>
          </a:prstGeom>
          <a:noFill/>
          <a:ln>
            <a:noFill/>
          </a:ln>
        </p:spPr>
      </p:pic>
      <p:pic>
        <p:nvPicPr>
          <p:cNvPr id="202" name="Google Shape;202;g15d7f3cd515_0_1368"/>
          <p:cNvPicPr preferRelativeResize="0"/>
          <p:nvPr/>
        </p:nvPicPr>
        <p:blipFill rotWithShape="1">
          <a:blip r:embed="rId3">
            <a:alphaModFix/>
          </a:blip>
          <a:srcRect/>
          <a:stretch/>
        </p:blipFill>
        <p:spPr>
          <a:xfrm>
            <a:off x="5391150" y="249238"/>
            <a:ext cx="6742112" cy="6359525"/>
          </a:xfrm>
          <a:prstGeom prst="rect">
            <a:avLst/>
          </a:prstGeom>
          <a:noFill/>
          <a:ln>
            <a:noFill/>
          </a:ln>
        </p:spPr>
      </p:pic>
      <p:sp>
        <p:nvSpPr>
          <p:cNvPr id="203" name="Google Shape;203;g15d7f3cd515_0_1368"/>
          <p:cNvSpPr txBox="1">
            <a:spLocks noGrp="1"/>
          </p:cNvSpPr>
          <p:nvPr>
            <p:ph type="body" idx="1"/>
          </p:nvPr>
        </p:nvSpPr>
        <p:spPr>
          <a:xfrm>
            <a:off x="601498" y="557914"/>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4F9D"/>
              </a:buClr>
              <a:buSzPts val="4800"/>
              <a:buFont typeface="Arial"/>
              <a:buNone/>
              <a:defRPr sz="4800" b="1" i="0" u="none" strike="noStrike" cap="none">
                <a:solidFill>
                  <a:srgbClr val="004F9D"/>
                </a:solidFill>
                <a:latin typeface="Titillium Web SemiBold"/>
                <a:ea typeface="Titillium Web SemiBold"/>
                <a:cs typeface="Titillium Web SemiBold"/>
                <a:sym typeface="Titillium Web SemiBold"/>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g15d7f3cd515_0_1368"/>
          <p:cNvSpPr txBox="1">
            <a:spLocks noGrp="1"/>
          </p:cNvSpPr>
          <p:nvPr>
            <p:ph type="body" idx="2"/>
          </p:nvPr>
        </p:nvSpPr>
        <p:spPr>
          <a:xfrm>
            <a:off x="614019" y="1649703"/>
            <a:ext cx="42717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rgbClr val="1D4F9D"/>
              </a:buClr>
              <a:buSzPts val="1800"/>
              <a:buFont typeface="Arial"/>
              <a:buNone/>
              <a:defRPr sz="1800" b="0" i="0" u="none" strike="noStrike" cap="none">
                <a:solidFill>
                  <a:srgbClr val="1D4F9D"/>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5" name="Google Shape;205;g15d7f3cd515_0_1368"/>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206" name="Google Shape;206;g15d7f3cd515_0_1368" descr="Shape&#10;&#10;Description automatically generated with medium confidence"/>
          <p:cNvPicPr preferRelativeResize="0"/>
          <p:nvPr/>
        </p:nvPicPr>
        <p:blipFill rotWithShape="1">
          <a:blip r:embed="rId4">
            <a:alphaModFix/>
          </a:blip>
          <a:srcRect/>
          <a:stretch/>
        </p:blipFill>
        <p:spPr>
          <a:xfrm>
            <a:off x="263525" y="6137275"/>
            <a:ext cx="2803441" cy="47148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amp;A">
  <p:cSld name="Q&amp;A">
    <p:spTree>
      <p:nvGrpSpPr>
        <p:cNvPr id="1" name="Shape 207"/>
        <p:cNvGrpSpPr/>
        <p:nvPr/>
      </p:nvGrpSpPr>
      <p:grpSpPr>
        <a:xfrm>
          <a:off x="0" y="0"/>
          <a:ext cx="0" cy="0"/>
          <a:chOff x="0" y="0"/>
          <a:chExt cx="0" cy="0"/>
        </a:xfrm>
      </p:grpSpPr>
      <p:sp>
        <p:nvSpPr>
          <p:cNvPr id="208" name="Google Shape;208;g15d7f3cd515_0_1848"/>
          <p:cNvSpPr/>
          <p:nvPr/>
        </p:nvSpPr>
        <p:spPr>
          <a:xfrm>
            <a:off x="0" y="5328745"/>
            <a:ext cx="12192000" cy="1529400"/>
          </a:xfrm>
          <a:prstGeom prst="rect">
            <a:avLst/>
          </a:prstGeom>
          <a:solidFill>
            <a:srgbClr val="004F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g15d7f3cd515_0_1848"/>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210" name="Google Shape;210;g15d7f3cd515_0_1848" descr="A screenshot of a computer&#10;&#10;Description automatically generated with low confidence"/>
          <p:cNvPicPr preferRelativeResize="0"/>
          <p:nvPr/>
        </p:nvPicPr>
        <p:blipFill rotWithShape="1">
          <a:blip r:embed="rId2">
            <a:alphaModFix/>
          </a:blip>
          <a:srcRect/>
          <a:stretch/>
        </p:blipFill>
        <p:spPr>
          <a:xfrm>
            <a:off x="2981402" y="5572540"/>
            <a:ext cx="6229198" cy="1047638"/>
          </a:xfrm>
          <a:prstGeom prst="rect">
            <a:avLst/>
          </a:prstGeom>
          <a:noFill/>
          <a:ln>
            <a:noFill/>
          </a:ln>
        </p:spPr>
      </p:pic>
      <p:pic>
        <p:nvPicPr>
          <p:cNvPr id="211" name="Google Shape;211;g15d7f3cd515_0_1848" descr="A picture containing vegetable&#10;&#10;Description automatically generated"/>
          <p:cNvPicPr preferRelativeResize="0"/>
          <p:nvPr/>
        </p:nvPicPr>
        <p:blipFill rotWithShape="1">
          <a:blip r:embed="rId3">
            <a:alphaModFix/>
          </a:blip>
          <a:srcRect t="34507"/>
          <a:stretch/>
        </p:blipFill>
        <p:spPr>
          <a:xfrm>
            <a:off x="0" y="13719"/>
            <a:ext cx="12191999" cy="5328747"/>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ver 02">
  <p:cSld name="Cover 02">
    <p:spTree>
      <p:nvGrpSpPr>
        <p:cNvPr id="1" name="Shape 212"/>
        <p:cNvGrpSpPr/>
        <p:nvPr/>
      </p:nvGrpSpPr>
      <p:grpSpPr>
        <a:xfrm>
          <a:off x="0" y="0"/>
          <a:ext cx="0" cy="0"/>
          <a:chOff x="0" y="0"/>
          <a:chExt cx="0" cy="0"/>
        </a:xfrm>
      </p:grpSpPr>
      <p:sp>
        <p:nvSpPr>
          <p:cNvPr id="213" name="Google Shape;213;p17"/>
          <p:cNvSpPr txBox="1">
            <a:spLocks noGrp="1"/>
          </p:cNvSpPr>
          <p:nvPr>
            <p:ph type="body" idx="1"/>
          </p:nvPr>
        </p:nvSpPr>
        <p:spPr>
          <a:xfrm>
            <a:off x="434430" y="4221088"/>
            <a:ext cx="5760000" cy="3600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4" name="Google Shape;214;p17"/>
          <p:cNvSpPr txBox="1">
            <a:spLocks noGrp="1"/>
          </p:cNvSpPr>
          <p:nvPr>
            <p:ph type="body" idx="2"/>
          </p:nvPr>
        </p:nvSpPr>
        <p:spPr>
          <a:xfrm>
            <a:off x="434430" y="3501008"/>
            <a:ext cx="5760000" cy="5040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5" name="Google Shape;215;p17"/>
          <p:cNvSpPr>
            <a:spLocks noGrp="1"/>
          </p:cNvSpPr>
          <p:nvPr>
            <p:ph type="pic" idx="3"/>
          </p:nvPr>
        </p:nvSpPr>
        <p:spPr>
          <a:xfrm>
            <a:off x="6716587" y="1771536"/>
            <a:ext cx="7368054" cy="7368054"/>
          </a:xfrm>
          <a:prstGeom prst="ellipse">
            <a:avLst/>
          </a:prstGeom>
          <a:noFill/>
          <a:ln>
            <a:noFill/>
          </a:ln>
        </p:spPr>
      </p:sp>
      <p:sp>
        <p:nvSpPr>
          <p:cNvPr id="216" name="Google Shape;216;p17"/>
          <p:cNvSpPr/>
          <p:nvPr/>
        </p:nvSpPr>
        <p:spPr>
          <a:xfrm>
            <a:off x="6188146" y="1243095"/>
            <a:ext cx="8424936" cy="8424936"/>
          </a:xfrm>
          <a:prstGeom prst="donut">
            <a:avLst>
              <a:gd name="adj" fmla="val 3102"/>
            </a:avLst>
          </a:prstGeom>
          <a:solidFill>
            <a:srgbClr val="58595B">
              <a:alpha val="2274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7" name="Google Shape;217;p17" descr="Logo&#10;&#10;Description automatically generated"/>
          <p:cNvPicPr preferRelativeResize="0"/>
          <p:nvPr/>
        </p:nvPicPr>
        <p:blipFill rotWithShape="1">
          <a:blip r:embed="rId2">
            <a:alphaModFix/>
          </a:blip>
          <a:srcRect/>
          <a:stretch/>
        </p:blipFill>
        <p:spPr>
          <a:xfrm>
            <a:off x="546190" y="423866"/>
            <a:ext cx="1617078" cy="535456"/>
          </a:xfrm>
          <a:prstGeom prst="rect">
            <a:avLst/>
          </a:prstGeom>
          <a:noFill/>
          <a:ln>
            <a:noFill/>
          </a:ln>
        </p:spPr>
      </p:pic>
      <p:pic>
        <p:nvPicPr>
          <p:cNvPr id="218" name="Google Shape;218;p17" descr="A black and white logo&#10;&#10;Description automatically generated with low confidence"/>
          <p:cNvPicPr preferRelativeResize="0"/>
          <p:nvPr/>
        </p:nvPicPr>
        <p:blipFill rotWithShape="1">
          <a:blip r:embed="rId3">
            <a:alphaModFix/>
          </a:blip>
          <a:srcRect/>
          <a:stretch/>
        </p:blipFill>
        <p:spPr>
          <a:xfrm>
            <a:off x="9479788" y="606244"/>
            <a:ext cx="1105373" cy="321386"/>
          </a:xfrm>
          <a:prstGeom prst="rect">
            <a:avLst/>
          </a:prstGeom>
          <a:noFill/>
          <a:ln>
            <a:noFill/>
          </a:ln>
        </p:spPr>
      </p:pic>
      <p:pic>
        <p:nvPicPr>
          <p:cNvPr id="219" name="Google Shape;219;p17" descr="Logo&#10;&#10;Description automatically generated"/>
          <p:cNvPicPr preferRelativeResize="0"/>
          <p:nvPr/>
        </p:nvPicPr>
        <p:blipFill rotWithShape="1">
          <a:blip r:embed="rId4">
            <a:alphaModFix/>
          </a:blip>
          <a:srcRect/>
          <a:stretch/>
        </p:blipFill>
        <p:spPr>
          <a:xfrm>
            <a:off x="7156647" y="589196"/>
            <a:ext cx="925237" cy="317413"/>
          </a:xfrm>
          <a:prstGeom prst="rect">
            <a:avLst/>
          </a:prstGeom>
          <a:noFill/>
          <a:ln>
            <a:noFill/>
          </a:ln>
        </p:spPr>
      </p:pic>
      <p:pic>
        <p:nvPicPr>
          <p:cNvPr id="220" name="Google Shape;220;p17" descr="Logo&#10;&#10;Description automatically generated"/>
          <p:cNvPicPr preferRelativeResize="0"/>
          <p:nvPr/>
        </p:nvPicPr>
        <p:blipFill rotWithShape="1">
          <a:blip r:embed="rId5">
            <a:alphaModFix/>
          </a:blip>
          <a:srcRect/>
          <a:stretch/>
        </p:blipFill>
        <p:spPr>
          <a:xfrm>
            <a:off x="11166990" y="578200"/>
            <a:ext cx="495200" cy="332874"/>
          </a:xfrm>
          <a:prstGeom prst="rect">
            <a:avLst/>
          </a:prstGeom>
          <a:noFill/>
          <a:ln>
            <a:noFill/>
          </a:ln>
        </p:spPr>
      </p:pic>
      <p:pic>
        <p:nvPicPr>
          <p:cNvPr id="221" name="Google Shape;221;p17" descr="Icon&#10;&#10;Description automatically generated with low confidence"/>
          <p:cNvPicPr preferRelativeResize="0"/>
          <p:nvPr/>
        </p:nvPicPr>
        <p:blipFill rotWithShape="1">
          <a:blip r:embed="rId6">
            <a:alphaModFix/>
          </a:blip>
          <a:srcRect/>
          <a:stretch/>
        </p:blipFill>
        <p:spPr>
          <a:xfrm>
            <a:off x="8545052" y="346240"/>
            <a:ext cx="486134" cy="647413"/>
          </a:xfrm>
          <a:prstGeom prst="rect">
            <a:avLst/>
          </a:prstGeom>
          <a:noFill/>
          <a:ln>
            <a:noFill/>
          </a:ln>
        </p:spPr>
      </p:pic>
      <p:pic>
        <p:nvPicPr>
          <p:cNvPr id="222" name="Google Shape;222;p17" descr="A black sign with white text&#10;&#10;Description automatically generated"/>
          <p:cNvPicPr preferRelativeResize="0"/>
          <p:nvPr/>
        </p:nvPicPr>
        <p:blipFill rotWithShape="1">
          <a:blip r:embed="rId7">
            <a:alphaModFix/>
          </a:blip>
          <a:srcRect/>
          <a:stretch/>
        </p:blipFill>
        <p:spPr>
          <a:xfrm>
            <a:off x="2670771" y="578200"/>
            <a:ext cx="1386632" cy="317280"/>
          </a:xfrm>
          <a:prstGeom prst="rect">
            <a:avLst/>
          </a:prstGeom>
          <a:noFill/>
          <a:ln>
            <a:noFill/>
          </a:ln>
        </p:spPr>
      </p:pic>
      <p:pic>
        <p:nvPicPr>
          <p:cNvPr id="223" name="Google Shape;223;p17" descr="A picture containing computer, keyboard, laptop, food&#10;&#10;Description automatically generated"/>
          <p:cNvPicPr preferRelativeResize="0"/>
          <p:nvPr/>
        </p:nvPicPr>
        <p:blipFill rotWithShape="1">
          <a:blip r:embed="rId8">
            <a:alphaModFix/>
          </a:blip>
          <a:srcRect/>
          <a:stretch/>
        </p:blipFill>
        <p:spPr>
          <a:xfrm>
            <a:off x="4564906" y="521268"/>
            <a:ext cx="2227649" cy="444033"/>
          </a:xfrm>
          <a:prstGeom prst="rect">
            <a:avLst/>
          </a:prstGeom>
          <a:noFill/>
          <a:ln>
            <a:noFill/>
          </a:ln>
        </p:spPr>
      </p:pic>
      <p:pic>
        <p:nvPicPr>
          <p:cNvPr id="224" name="Google Shape;224;p17" descr="Text&#10;&#10;Description automatically generated"/>
          <p:cNvPicPr preferRelativeResize="0"/>
          <p:nvPr/>
        </p:nvPicPr>
        <p:blipFill rotWithShape="1">
          <a:blip r:embed="rId9">
            <a:alphaModFix/>
          </a:blip>
          <a:srcRect/>
          <a:stretch/>
        </p:blipFill>
        <p:spPr>
          <a:xfrm>
            <a:off x="582951" y="1175346"/>
            <a:ext cx="1614754" cy="36411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ext Slide">
  <p:cSld name="Blank Text Slide">
    <p:spTree>
      <p:nvGrpSpPr>
        <p:cNvPr id="1" name="Shape 225"/>
        <p:cNvGrpSpPr/>
        <p:nvPr/>
      </p:nvGrpSpPr>
      <p:grpSpPr>
        <a:xfrm>
          <a:off x="0" y="0"/>
          <a:ext cx="0" cy="0"/>
          <a:chOff x="0" y="0"/>
          <a:chExt cx="0" cy="0"/>
        </a:xfrm>
      </p:grpSpPr>
      <p:sp>
        <p:nvSpPr>
          <p:cNvPr id="226" name="Google Shape;226;g144372c5059_0_107"/>
          <p:cNvSpPr/>
          <p:nvPr/>
        </p:nvSpPr>
        <p:spPr>
          <a:xfrm>
            <a:off x="11327280" y="6467128"/>
            <a:ext cx="386700" cy="23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nl-NL"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pic>
        <p:nvPicPr>
          <p:cNvPr id="227" name="Google Shape;227;g144372c5059_0_107" descr="F:\Birmingham\MSU\Creative Services\DG EAC Framework jobs\EIT\2014 EIT re-brand\Brand elements examples\Mock-ups\Examples\Powerpoint Template\Old\Graphic_element.png"/>
          <p:cNvPicPr preferRelativeResize="0"/>
          <p:nvPr/>
        </p:nvPicPr>
        <p:blipFill rotWithShape="1">
          <a:blip r:embed="rId2">
            <a:alphaModFix/>
          </a:blip>
          <a:srcRect l="-5238" t="44537" r="10503" b="-1201"/>
          <a:stretch/>
        </p:blipFill>
        <p:spPr>
          <a:xfrm>
            <a:off x="9660205" y="0"/>
            <a:ext cx="2531795" cy="1514416"/>
          </a:xfrm>
          <a:prstGeom prst="rect">
            <a:avLst/>
          </a:prstGeom>
          <a:noFill/>
          <a:ln>
            <a:noFill/>
          </a:ln>
        </p:spPr>
      </p:pic>
      <p:sp>
        <p:nvSpPr>
          <p:cNvPr id="228" name="Google Shape;228;g144372c5059_0_107"/>
          <p:cNvSpPr txBox="1">
            <a:spLocks noGrp="1"/>
          </p:cNvSpPr>
          <p:nvPr>
            <p:ph type="body" idx="1"/>
          </p:nvPr>
        </p:nvSpPr>
        <p:spPr>
          <a:xfrm>
            <a:off x="623393" y="541719"/>
            <a:ext cx="8640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9" name="Google Shape;229;g144372c5059_0_107"/>
          <p:cNvSpPr txBox="1">
            <a:spLocks noGrp="1"/>
          </p:cNvSpPr>
          <p:nvPr>
            <p:ph type="body" idx="2"/>
          </p:nvPr>
        </p:nvSpPr>
        <p:spPr>
          <a:xfrm>
            <a:off x="623393" y="1196976"/>
            <a:ext cx="8640000" cy="41766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ver 01">
  <p:cSld name="Cover 01">
    <p:spTree>
      <p:nvGrpSpPr>
        <p:cNvPr id="1" name="Shape 230"/>
        <p:cNvGrpSpPr/>
        <p:nvPr/>
      </p:nvGrpSpPr>
      <p:grpSpPr>
        <a:xfrm>
          <a:off x="0" y="0"/>
          <a:ext cx="0" cy="0"/>
          <a:chOff x="0" y="0"/>
          <a:chExt cx="0" cy="0"/>
        </a:xfrm>
      </p:grpSpPr>
      <p:sp>
        <p:nvSpPr>
          <p:cNvPr id="231" name="Google Shape;231;p28"/>
          <p:cNvSpPr>
            <a:spLocks noGrp="1"/>
          </p:cNvSpPr>
          <p:nvPr>
            <p:ph type="pic" idx="2"/>
          </p:nvPr>
        </p:nvSpPr>
        <p:spPr>
          <a:xfrm>
            <a:off x="6889840" y="-1251520"/>
            <a:ext cx="6044400" cy="6045583"/>
          </a:xfrm>
          <a:prstGeom prst="ellipse">
            <a:avLst/>
          </a:prstGeom>
          <a:noFill/>
          <a:ln>
            <a:noFill/>
          </a:ln>
        </p:spPr>
      </p:sp>
      <p:sp>
        <p:nvSpPr>
          <p:cNvPr id="232" name="Google Shape;232;p28"/>
          <p:cNvSpPr/>
          <p:nvPr/>
        </p:nvSpPr>
        <p:spPr>
          <a:xfrm>
            <a:off x="6456040" y="-1685113"/>
            <a:ext cx="6912000" cy="6912768"/>
          </a:xfrm>
          <a:prstGeom prst="donut">
            <a:avLst>
              <a:gd name="adj" fmla="val 3102"/>
            </a:avLst>
          </a:prstGeom>
          <a:solidFill>
            <a:srgbClr val="58595B">
              <a:alpha val="2274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33" name="Google Shape;233;p28" descr="A black and white logo&#10;&#10;Description automatically generated with low confidence"/>
          <p:cNvPicPr preferRelativeResize="0"/>
          <p:nvPr/>
        </p:nvPicPr>
        <p:blipFill rotWithShape="1">
          <a:blip r:embed="rId2">
            <a:alphaModFix/>
          </a:blip>
          <a:srcRect/>
          <a:stretch/>
        </p:blipFill>
        <p:spPr>
          <a:xfrm>
            <a:off x="8623864" y="5918732"/>
            <a:ext cx="1319978" cy="383782"/>
          </a:xfrm>
          <a:prstGeom prst="rect">
            <a:avLst/>
          </a:prstGeom>
          <a:noFill/>
          <a:ln>
            <a:noFill/>
          </a:ln>
        </p:spPr>
      </p:pic>
      <p:pic>
        <p:nvPicPr>
          <p:cNvPr id="234" name="Google Shape;234;p28" descr="Logo&#10;&#10;Description automatically generated"/>
          <p:cNvPicPr preferRelativeResize="0"/>
          <p:nvPr/>
        </p:nvPicPr>
        <p:blipFill rotWithShape="1">
          <a:blip r:embed="rId3">
            <a:alphaModFix/>
          </a:blip>
          <a:srcRect/>
          <a:stretch/>
        </p:blipFill>
        <p:spPr>
          <a:xfrm>
            <a:off x="5805467" y="5910028"/>
            <a:ext cx="1104869" cy="379037"/>
          </a:xfrm>
          <a:prstGeom prst="rect">
            <a:avLst/>
          </a:prstGeom>
          <a:noFill/>
          <a:ln>
            <a:noFill/>
          </a:ln>
        </p:spPr>
      </p:pic>
      <p:pic>
        <p:nvPicPr>
          <p:cNvPr id="235" name="Google Shape;235;p28" descr="Logo&#10;&#10;Description automatically generated"/>
          <p:cNvPicPr preferRelativeResize="0"/>
          <p:nvPr/>
        </p:nvPicPr>
        <p:blipFill rotWithShape="1">
          <a:blip r:embed="rId4">
            <a:alphaModFix/>
          </a:blip>
          <a:srcRect/>
          <a:stretch/>
        </p:blipFill>
        <p:spPr>
          <a:xfrm>
            <a:off x="10760162" y="5909594"/>
            <a:ext cx="591342" cy="397500"/>
          </a:xfrm>
          <a:prstGeom prst="rect">
            <a:avLst/>
          </a:prstGeom>
          <a:noFill/>
          <a:ln>
            <a:noFill/>
          </a:ln>
        </p:spPr>
      </p:pic>
      <p:pic>
        <p:nvPicPr>
          <p:cNvPr id="236" name="Google Shape;236;p28" descr="Icon&#10;&#10;Description automatically generated with low confidence"/>
          <p:cNvPicPr preferRelativeResize="0"/>
          <p:nvPr/>
        </p:nvPicPr>
        <p:blipFill rotWithShape="1">
          <a:blip r:embed="rId5">
            <a:alphaModFix/>
          </a:blip>
          <a:srcRect/>
          <a:stretch/>
        </p:blipFill>
        <p:spPr>
          <a:xfrm>
            <a:off x="7476842" y="5643233"/>
            <a:ext cx="580516" cy="773106"/>
          </a:xfrm>
          <a:prstGeom prst="rect">
            <a:avLst/>
          </a:prstGeom>
          <a:noFill/>
          <a:ln>
            <a:noFill/>
          </a:ln>
        </p:spPr>
      </p:pic>
      <p:pic>
        <p:nvPicPr>
          <p:cNvPr id="237" name="Google Shape;237;p28" descr="A black sign with white text&#10;&#10;Description automatically generated"/>
          <p:cNvPicPr preferRelativeResize="0"/>
          <p:nvPr/>
        </p:nvPicPr>
        <p:blipFill rotWithShape="1">
          <a:blip r:embed="rId6">
            <a:alphaModFix/>
          </a:blip>
          <a:srcRect/>
          <a:stretch/>
        </p:blipFill>
        <p:spPr>
          <a:xfrm>
            <a:off x="504436" y="5929265"/>
            <a:ext cx="1603396" cy="366878"/>
          </a:xfrm>
          <a:prstGeom prst="rect">
            <a:avLst/>
          </a:prstGeom>
          <a:noFill/>
          <a:ln>
            <a:noFill/>
          </a:ln>
        </p:spPr>
      </p:pic>
      <p:pic>
        <p:nvPicPr>
          <p:cNvPr id="238" name="Google Shape;238;p28" descr="A picture containing computer, keyboard, laptop, food&#10;&#10;Description automatically generated"/>
          <p:cNvPicPr preferRelativeResize="0"/>
          <p:nvPr/>
        </p:nvPicPr>
        <p:blipFill rotWithShape="1">
          <a:blip r:embed="rId7">
            <a:alphaModFix/>
          </a:blip>
          <a:srcRect/>
          <a:stretch/>
        </p:blipFill>
        <p:spPr>
          <a:xfrm>
            <a:off x="2712877" y="5859475"/>
            <a:ext cx="2575885" cy="513446"/>
          </a:xfrm>
          <a:prstGeom prst="rect">
            <a:avLst/>
          </a:prstGeom>
          <a:noFill/>
          <a:ln>
            <a:noFill/>
          </a:ln>
        </p:spPr>
      </p:pic>
      <p:sp>
        <p:nvSpPr>
          <p:cNvPr id="239" name="Google Shape;239;p28"/>
          <p:cNvSpPr txBox="1">
            <a:spLocks noGrp="1"/>
          </p:cNvSpPr>
          <p:nvPr>
            <p:ph type="body" idx="1"/>
          </p:nvPr>
        </p:nvSpPr>
        <p:spPr>
          <a:xfrm>
            <a:off x="392278" y="3326365"/>
            <a:ext cx="5976000" cy="5040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4494"/>
              </a:buClr>
              <a:buSzPts val="3000"/>
              <a:buFont typeface="Arial"/>
              <a:buNone/>
              <a:defRPr sz="3000" b="0" i="0" u="none" strike="noStrike" cap="none">
                <a:solidFill>
                  <a:srgbClr val="004494"/>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0" name="Google Shape;240;p28"/>
          <p:cNvSpPr txBox="1">
            <a:spLocks noGrp="1"/>
          </p:cNvSpPr>
          <p:nvPr>
            <p:ph type="body" idx="3"/>
          </p:nvPr>
        </p:nvSpPr>
        <p:spPr>
          <a:xfrm>
            <a:off x="410876" y="4043603"/>
            <a:ext cx="4015283" cy="3600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4494"/>
              </a:buClr>
              <a:buSzPts val="1200"/>
              <a:buFont typeface="Arial"/>
              <a:buNone/>
              <a:defRPr sz="1200" b="0" i="0" u="none" strike="noStrike" cap="none">
                <a:solidFill>
                  <a:srgbClr val="004494"/>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41" name="Google Shape;241;p28" descr="Logo&#10;&#10;Description automatically generated"/>
          <p:cNvPicPr preferRelativeResize="0"/>
          <p:nvPr/>
        </p:nvPicPr>
        <p:blipFill rotWithShape="1">
          <a:blip r:embed="rId8">
            <a:alphaModFix/>
          </a:blip>
          <a:srcRect/>
          <a:stretch/>
        </p:blipFill>
        <p:spPr>
          <a:xfrm>
            <a:off x="546189" y="423865"/>
            <a:ext cx="2126222" cy="704047"/>
          </a:xfrm>
          <a:prstGeom prst="rect">
            <a:avLst/>
          </a:prstGeom>
          <a:noFill/>
          <a:ln>
            <a:noFill/>
          </a:ln>
        </p:spPr>
      </p:pic>
      <p:pic>
        <p:nvPicPr>
          <p:cNvPr id="242" name="Google Shape;242;p28" descr="Text&#10;&#10;Description automatically generated"/>
          <p:cNvPicPr preferRelativeResize="0"/>
          <p:nvPr/>
        </p:nvPicPr>
        <p:blipFill rotWithShape="1">
          <a:blip r:embed="rId9">
            <a:alphaModFix/>
          </a:blip>
          <a:srcRect/>
          <a:stretch/>
        </p:blipFill>
        <p:spPr>
          <a:xfrm>
            <a:off x="3198052" y="673665"/>
            <a:ext cx="1841540" cy="41524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ndscape Image &amp; Text">
  <p:cSld name="Landscape Image &amp; Text">
    <p:spTree>
      <p:nvGrpSpPr>
        <p:cNvPr id="1" name="Shape 243"/>
        <p:cNvGrpSpPr/>
        <p:nvPr/>
      </p:nvGrpSpPr>
      <p:grpSpPr>
        <a:xfrm>
          <a:off x="0" y="0"/>
          <a:ext cx="0" cy="0"/>
          <a:chOff x="0" y="0"/>
          <a:chExt cx="0" cy="0"/>
        </a:xfrm>
      </p:grpSpPr>
      <p:sp>
        <p:nvSpPr>
          <p:cNvPr id="244" name="Google Shape;244;g15d7f3cd515_0_1154"/>
          <p:cNvSpPr>
            <a:spLocks noGrp="1"/>
          </p:cNvSpPr>
          <p:nvPr>
            <p:ph type="pic" idx="2"/>
          </p:nvPr>
        </p:nvSpPr>
        <p:spPr>
          <a:xfrm>
            <a:off x="645280" y="476672"/>
            <a:ext cx="10923300" cy="1584300"/>
          </a:xfrm>
          <a:prstGeom prst="round2DiagRect">
            <a:avLst>
              <a:gd name="adj1" fmla="val 16667"/>
              <a:gd name="adj2" fmla="val 0"/>
            </a:avLst>
          </a:prstGeom>
          <a:noFill/>
          <a:ln>
            <a:noFill/>
          </a:ln>
        </p:spPr>
      </p:sp>
      <p:sp>
        <p:nvSpPr>
          <p:cNvPr id="245" name="Google Shape;245;g15d7f3cd515_0_1154"/>
          <p:cNvSpPr txBox="1">
            <a:spLocks noGrp="1"/>
          </p:cNvSpPr>
          <p:nvPr>
            <p:ph type="body" idx="1"/>
          </p:nvPr>
        </p:nvSpPr>
        <p:spPr>
          <a:xfrm>
            <a:off x="623392" y="2276872"/>
            <a:ext cx="109452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6" name="Google Shape;246;g15d7f3cd515_0_1154"/>
          <p:cNvSpPr txBox="1">
            <a:spLocks noGrp="1"/>
          </p:cNvSpPr>
          <p:nvPr>
            <p:ph type="body" idx="3"/>
          </p:nvPr>
        </p:nvSpPr>
        <p:spPr>
          <a:xfrm>
            <a:off x="623393" y="2924944"/>
            <a:ext cx="10945200" cy="24486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4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amp; Images">
  <p:cSld name="Text &amp; Images">
    <p:spTree>
      <p:nvGrpSpPr>
        <p:cNvPr id="1" name="Shape 247"/>
        <p:cNvGrpSpPr/>
        <p:nvPr/>
      </p:nvGrpSpPr>
      <p:grpSpPr>
        <a:xfrm>
          <a:off x="0" y="0"/>
          <a:ext cx="0" cy="0"/>
          <a:chOff x="0" y="0"/>
          <a:chExt cx="0" cy="0"/>
        </a:xfrm>
      </p:grpSpPr>
      <p:pic>
        <p:nvPicPr>
          <p:cNvPr id="248" name="Google Shape;248;g15d7f3cd515_0_1164" descr="F:\Birmingham\MSU\Creative Services\DG EAC Framework jobs\EIT\2014 EIT re-brand\Brand elements examples\Mock-ups\Examples\Powerpoint Template\Old\Graphic_element.png"/>
          <p:cNvPicPr preferRelativeResize="0"/>
          <p:nvPr/>
        </p:nvPicPr>
        <p:blipFill rotWithShape="1">
          <a:blip r:embed="rId2">
            <a:alphaModFix/>
          </a:blip>
          <a:srcRect t="63474" r="-26310"/>
          <a:stretch/>
        </p:blipFill>
        <p:spPr>
          <a:xfrm>
            <a:off x="9368454" y="0"/>
            <a:ext cx="3024138" cy="874499"/>
          </a:xfrm>
          <a:prstGeom prst="rect">
            <a:avLst/>
          </a:prstGeom>
          <a:noFill/>
          <a:ln>
            <a:noFill/>
          </a:ln>
        </p:spPr>
      </p:pic>
      <p:sp>
        <p:nvSpPr>
          <p:cNvPr id="249" name="Google Shape;249;g15d7f3cd515_0_1164"/>
          <p:cNvSpPr>
            <a:spLocks noGrp="1"/>
          </p:cNvSpPr>
          <p:nvPr>
            <p:ph type="pic" idx="2"/>
          </p:nvPr>
        </p:nvSpPr>
        <p:spPr>
          <a:xfrm>
            <a:off x="4463819" y="1196752"/>
            <a:ext cx="3360300" cy="4176600"/>
          </a:xfrm>
          <a:prstGeom prst="round2DiagRect">
            <a:avLst>
              <a:gd name="adj1" fmla="val 16667"/>
              <a:gd name="adj2" fmla="val 0"/>
            </a:avLst>
          </a:prstGeom>
          <a:noFill/>
          <a:ln>
            <a:noFill/>
          </a:ln>
        </p:spPr>
      </p:sp>
      <p:sp>
        <p:nvSpPr>
          <p:cNvPr id="250" name="Google Shape;250;g15d7f3cd515_0_1164"/>
          <p:cNvSpPr>
            <a:spLocks noGrp="1"/>
          </p:cNvSpPr>
          <p:nvPr>
            <p:ph type="pic" idx="3"/>
          </p:nvPr>
        </p:nvSpPr>
        <p:spPr>
          <a:xfrm>
            <a:off x="8208236" y="1196752"/>
            <a:ext cx="3360300" cy="4176600"/>
          </a:xfrm>
          <a:prstGeom prst="round2DiagRect">
            <a:avLst>
              <a:gd name="adj1" fmla="val 0"/>
              <a:gd name="adj2" fmla="val 18487"/>
            </a:avLst>
          </a:prstGeom>
          <a:noFill/>
          <a:ln>
            <a:noFill/>
          </a:ln>
        </p:spPr>
      </p:sp>
      <p:sp>
        <p:nvSpPr>
          <p:cNvPr id="251" name="Google Shape;251;g15d7f3cd515_0_1164"/>
          <p:cNvSpPr txBox="1">
            <a:spLocks noGrp="1"/>
          </p:cNvSpPr>
          <p:nvPr>
            <p:ph type="body" idx="1"/>
          </p:nvPr>
        </p:nvSpPr>
        <p:spPr>
          <a:xfrm>
            <a:off x="623394" y="541719"/>
            <a:ext cx="34563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2" name="Google Shape;252;g15d7f3cd515_0_1164"/>
          <p:cNvSpPr txBox="1">
            <a:spLocks noGrp="1"/>
          </p:cNvSpPr>
          <p:nvPr>
            <p:ph type="body" idx="4"/>
          </p:nvPr>
        </p:nvSpPr>
        <p:spPr>
          <a:xfrm>
            <a:off x="623394" y="1196976"/>
            <a:ext cx="3456300" cy="41766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4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s 2">
  <p:cSld name="Contents 2">
    <p:spTree>
      <p:nvGrpSpPr>
        <p:cNvPr id="1" name="Shape 37"/>
        <p:cNvGrpSpPr/>
        <p:nvPr/>
      </p:nvGrpSpPr>
      <p:grpSpPr>
        <a:xfrm>
          <a:off x="0" y="0"/>
          <a:ext cx="0" cy="0"/>
          <a:chOff x="0" y="0"/>
          <a:chExt cx="0" cy="0"/>
        </a:xfrm>
      </p:grpSpPr>
      <p:pic>
        <p:nvPicPr>
          <p:cNvPr id="38" name="Google Shape;38;g15d7f3cd515_0_598" descr="Icon&#10;&#10;Description automatically generated"/>
          <p:cNvPicPr preferRelativeResize="0"/>
          <p:nvPr/>
        </p:nvPicPr>
        <p:blipFill rotWithShape="1">
          <a:blip r:embed="rId2">
            <a:alphaModFix/>
          </a:blip>
          <a:srcRect/>
          <a:stretch/>
        </p:blipFill>
        <p:spPr>
          <a:xfrm>
            <a:off x="9831161" y="3876675"/>
            <a:ext cx="1844344" cy="3032125"/>
          </a:xfrm>
          <a:prstGeom prst="rect">
            <a:avLst/>
          </a:prstGeom>
          <a:noFill/>
          <a:ln>
            <a:noFill/>
          </a:ln>
        </p:spPr>
      </p:pic>
      <p:sp>
        <p:nvSpPr>
          <p:cNvPr id="39" name="Google Shape;39;g15d7f3cd515_0_598"/>
          <p:cNvSpPr/>
          <p:nvPr/>
        </p:nvSpPr>
        <p:spPr>
          <a:xfrm>
            <a:off x="0" y="0"/>
            <a:ext cx="3606900" cy="6858000"/>
          </a:xfrm>
          <a:prstGeom prst="rect">
            <a:avLst/>
          </a:prstGeom>
          <a:solidFill>
            <a:srgbClr val="00AB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D3076"/>
              </a:solidFill>
              <a:latin typeface="Calibri"/>
              <a:ea typeface="Calibri"/>
              <a:cs typeface="Calibri"/>
              <a:sym typeface="Calibri"/>
            </a:endParaRPr>
          </a:p>
        </p:txBody>
      </p:sp>
      <p:sp>
        <p:nvSpPr>
          <p:cNvPr id="40" name="Google Shape;40;g15d7f3cd515_0_598"/>
          <p:cNvSpPr txBox="1">
            <a:spLocks noGrp="1"/>
          </p:cNvSpPr>
          <p:nvPr>
            <p:ph type="body" idx="1"/>
          </p:nvPr>
        </p:nvSpPr>
        <p:spPr>
          <a:xfrm>
            <a:off x="347980" y="541464"/>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1" i="0" u="none" strike="noStrike" cap="none">
                <a:solidFill>
                  <a:schemeClr val="dk1"/>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g15d7f3cd515_0_598"/>
          <p:cNvSpPr txBox="1">
            <a:spLocks noGrp="1"/>
          </p:cNvSpPr>
          <p:nvPr>
            <p:ph type="body" idx="2"/>
          </p:nvPr>
        </p:nvSpPr>
        <p:spPr>
          <a:xfrm>
            <a:off x="390525" y="1946241"/>
            <a:ext cx="2567700" cy="232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g15d7f3cd515_0_598"/>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43" name="Google Shape;43;g15d7f3cd515_0_598"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End Slide">
  <p:cSld name="End Slide">
    <p:spTree>
      <p:nvGrpSpPr>
        <p:cNvPr id="1" name="Shape 253"/>
        <p:cNvGrpSpPr/>
        <p:nvPr/>
      </p:nvGrpSpPr>
      <p:grpSpPr>
        <a:xfrm>
          <a:off x="0" y="0"/>
          <a:ext cx="0" cy="0"/>
          <a:chOff x="0" y="0"/>
          <a:chExt cx="0" cy="0"/>
        </a:xfrm>
      </p:grpSpPr>
      <p:sp>
        <p:nvSpPr>
          <p:cNvPr id="254" name="Google Shape;254;g15d7f3cd515_0_1170"/>
          <p:cNvSpPr/>
          <p:nvPr/>
        </p:nvSpPr>
        <p:spPr>
          <a:xfrm>
            <a:off x="1452000" y="-45721"/>
            <a:ext cx="9288000" cy="6938100"/>
          </a:xfrm>
          <a:prstGeom prst="rect">
            <a:avLst/>
          </a:prstGeom>
          <a:blipFill rotWithShape="1">
            <a:blip r:embed="rId2">
              <a:alphaModFix amt="28000"/>
            </a:blip>
            <a:stretch>
              <a:fillRect t="-16797" b="-1704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5" name="Google Shape;255;g15d7f3cd515_0_1170"/>
          <p:cNvSpPr txBox="1">
            <a:spLocks noGrp="1"/>
          </p:cNvSpPr>
          <p:nvPr>
            <p:ph type="body" idx="1"/>
          </p:nvPr>
        </p:nvSpPr>
        <p:spPr>
          <a:xfrm>
            <a:off x="2824939" y="3188991"/>
            <a:ext cx="6542100" cy="513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640"/>
              </a:spcBef>
              <a:spcAft>
                <a:spcPts val="0"/>
              </a:spcAft>
              <a:buClr>
                <a:srgbClr val="034EA2"/>
              </a:buClr>
              <a:buSzPts val="3200"/>
              <a:buFont typeface="Arial"/>
              <a:buNone/>
              <a:defRPr sz="3200" b="0" i="0" u="none" strike="noStrike" cap="none">
                <a:solidFill>
                  <a:srgbClr val="034EA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6" name="Google Shape;256;g15d7f3cd515_0_1170"/>
          <p:cNvSpPr txBox="1"/>
          <p:nvPr/>
        </p:nvSpPr>
        <p:spPr>
          <a:xfrm>
            <a:off x="0" y="2433888"/>
            <a:ext cx="121920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nl-NL" sz="1600" b="0" i="0" u="none" strike="noStrike" cap="none">
                <a:solidFill>
                  <a:srgbClr val="004494"/>
                </a:solidFill>
                <a:latin typeface="Calibri"/>
                <a:ea typeface="Calibri"/>
                <a:cs typeface="Calibri"/>
                <a:sym typeface="Calibri"/>
              </a:rPr>
              <a:t>https://www.eitfood.eu/projects/foodscienceclass</a:t>
            </a:r>
            <a:endParaRPr sz="1400" b="0" i="0" u="none" strike="noStrike" cap="none">
              <a:solidFill>
                <a:srgbClr val="000000"/>
              </a:solidFill>
              <a:latin typeface="Arial"/>
              <a:ea typeface="Arial"/>
              <a:cs typeface="Arial"/>
              <a:sym typeface="Arial"/>
            </a:endParaRPr>
          </a:p>
        </p:txBody>
      </p:sp>
      <p:pic>
        <p:nvPicPr>
          <p:cNvPr id="257" name="Google Shape;257;g15d7f3cd515_0_1170" descr="A close up of a sign&#10;&#10;Description automatically generated"/>
          <p:cNvPicPr preferRelativeResize="0"/>
          <p:nvPr/>
        </p:nvPicPr>
        <p:blipFill rotWithShape="1">
          <a:blip r:embed="rId3">
            <a:alphaModFix/>
          </a:blip>
          <a:srcRect/>
          <a:stretch/>
        </p:blipFill>
        <p:spPr>
          <a:xfrm>
            <a:off x="4055701" y="1520955"/>
            <a:ext cx="2001947" cy="662897"/>
          </a:xfrm>
          <a:prstGeom prst="rect">
            <a:avLst/>
          </a:prstGeom>
          <a:noFill/>
          <a:ln>
            <a:noFill/>
          </a:ln>
        </p:spPr>
      </p:pic>
      <p:pic>
        <p:nvPicPr>
          <p:cNvPr id="258" name="Google Shape;258;g15d7f3cd515_0_1170" descr="A black and white logo&#10;&#10;Description automatically generated with low confidence"/>
          <p:cNvPicPr preferRelativeResize="0"/>
          <p:nvPr/>
        </p:nvPicPr>
        <p:blipFill rotWithShape="1">
          <a:blip r:embed="rId4">
            <a:alphaModFix/>
          </a:blip>
          <a:srcRect/>
          <a:stretch/>
        </p:blipFill>
        <p:spPr>
          <a:xfrm>
            <a:off x="8915964" y="5918732"/>
            <a:ext cx="1319978" cy="383782"/>
          </a:xfrm>
          <a:prstGeom prst="rect">
            <a:avLst/>
          </a:prstGeom>
          <a:noFill/>
          <a:ln>
            <a:noFill/>
          </a:ln>
        </p:spPr>
      </p:pic>
      <p:pic>
        <p:nvPicPr>
          <p:cNvPr id="259" name="Google Shape;259;g15d7f3cd515_0_1170" descr="Logo&#10;&#10;Description automatically generated"/>
          <p:cNvPicPr preferRelativeResize="0"/>
          <p:nvPr/>
        </p:nvPicPr>
        <p:blipFill rotWithShape="1">
          <a:blip r:embed="rId5">
            <a:alphaModFix/>
          </a:blip>
          <a:srcRect/>
          <a:stretch/>
        </p:blipFill>
        <p:spPr>
          <a:xfrm>
            <a:off x="6097567" y="5910028"/>
            <a:ext cx="1104869" cy="379037"/>
          </a:xfrm>
          <a:prstGeom prst="rect">
            <a:avLst/>
          </a:prstGeom>
          <a:noFill/>
          <a:ln>
            <a:noFill/>
          </a:ln>
        </p:spPr>
      </p:pic>
      <p:pic>
        <p:nvPicPr>
          <p:cNvPr id="260" name="Google Shape;260;g15d7f3cd515_0_1170" descr="Logo&#10;&#10;Description automatically generated"/>
          <p:cNvPicPr preferRelativeResize="0"/>
          <p:nvPr/>
        </p:nvPicPr>
        <p:blipFill rotWithShape="1">
          <a:blip r:embed="rId6">
            <a:alphaModFix/>
          </a:blip>
          <a:srcRect/>
          <a:stretch/>
        </p:blipFill>
        <p:spPr>
          <a:xfrm>
            <a:off x="11052262" y="5909594"/>
            <a:ext cx="591342" cy="397500"/>
          </a:xfrm>
          <a:prstGeom prst="rect">
            <a:avLst/>
          </a:prstGeom>
          <a:noFill/>
          <a:ln>
            <a:noFill/>
          </a:ln>
        </p:spPr>
      </p:pic>
      <p:pic>
        <p:nvPicPr>
          <p:cNvPr id="261" name="Google Shape;261;g15d7f3cd515_0_1170" descr="Icon&#10;&#10;Description automatically generated with low confidence"/>
          <p:cNvPicPr preferRelativeResize="0"/>
          <p:nvPr/>
        </p:nvPicPr>
        <p:blipFill rotWithShape="1">
          <a:blip r:embed="rId7">
            <a:alphaModFix/>
          </a:blip>
          <a:srcRect/>
          <a:stretch/>
        </p:blipFill>
        <p:spPr>
          <a:xfrm>
            <a:off x="7768942" y="5643233"/>
            <a:ext cx="580516" cy="773106"/>
          </a:xfrm>
          <a:prstGeom prst="rect">
            <a:avLst/>
          </a:prstGeom>
          <a:noFill/>
          <a:ln>
            <a:noFill/>
          </a:ln>
        </p:spPr>
      </p:pic>
      <p:pic>
        <p:nvPicPr>
          <p:cNvPr id="262" name="Google Shape;262;g15d7f3cd515_0_1170" descr="A black sign with white text&#10;&#10;Description automatically generated"/>
          <p:cNvPicPr preferRelativeResize="0"/>
          <p:nvPr/>
        </p:nvPicPr>
        <p:blipFill rotWithShape="1">
          <a:blip r:embed="rId8">
            <a:alphaModFix/>
          </a:blip>
          <a:srcRect/>
          <a:stretch/>
        </p:blipFill>
        <p:spPr>
          <a:xfrm>
            <a:off x="796536" y="5929265"/>
            <a:ext cx="1603396" cy="366878"/>
          </a:xfrm>
          <a:prstGeom prst="rect">
            <a:avLst/>
          </a:prstGeom>
          <a:noFill/>
          <a:ln>
            <a:noFill/>
          </a:ln>
        </p:spPr>
      </p:pic>
      <p:pic>
        <p:nvPicPr>
          <p:cNvPr id="263" name="Google Shape;263;g15d7f3cd515_0_1170" descr="A picture containing computer, keyboard, laptop, food&#10;&#10;Description automatically generated"/>
          <p:cNvPicPr preferRelativeResize="0"/>
          <p:nvPr/>
        </p:nvPicPr>
        <p:blipFill rotWithShape="1">
          <a:blip r:embed="rId9">
            <a:alphaModFix/>
          </a:blip>
          <a:srcRect/>
          <a:stretch/>
        </p:blipFill>
        <p:spPr>
          <a:xfrm>
            <a:off x="3004977" y="5859475"/>
            <a:ext cx="2575885" cy="513446"/>
          </a:xfrm>
          <a:prstGeom prst="rect">
            <a:avLst/>
          </a:prstGeom>
          <a:noFill/>
          <a:ln>
            <a:noFill/>
          </a:ln>
        </p:spPr>
      </p:pic>
      <p:pic>
        <p:nvPicPr>
          <p:cNvPr id="264" name="Google Shape;264;g15d7f3cd515_0_1170" descr="A picture containing graphical user interface&#10;&#10;Description automatically generated"/>
          <p:cNvPicPr preferRelativeResize="0"/>
          <p:nvPr/>
        </p:nvPicPr>
        <p:blipFill rotWithShape="1">
          <a:blip r:embed="rId10">
            <a:alphaModFix/>
          </a:blip>
          <a:srcRect/>
          <a:stretch/>
        </p:blipFill>
        <p:spPr>
          <a:xfrm>
            <a:off x="6369910" y="1693332"/>
            <a:ext cx="2067704" cy="46624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ull Page 1">
  <p:cSld name="Full Page 1">
    <p:bg>
      <p:bgPr>
        <a:solidFill>
          <a:srgbClr val="EF4D9B"/>
        </a:solidFill>
        <a:effectLst/>
      </p:bgPr>
    </p:bg>
    <p:spTree>
      <p:nvGrpSpPr>
        <p:cNvPr id="1" name="Shape 44"/>
        <p:cNvGrpSpPr/>
        <p:nvPr/>
      </p:nvGrpSpPr>
      <p:grpSpPr>
        <a:xfrm>
          <a:off x="0" y="0"/>
          <a:ext cx="0" cy="0"/>
          <a:chOff x="0" y="0"/>
          <a:chExt cx="0" cy="0"/>
        </a:xfrm>
      </p:grpSpPr>
      <p:sp>
        <p:nvSpPr>
          <p:cNvPr id="45" name="Google Shape;45;g15d7f3cd515_0_605"/>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tillium Web"/>
                <a:ea typeface="Titillium Web"/>
                <a:cs typeface="Titillium Web"/>
                <a:sym typeface="Titillium Web"/>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tillium Web"/>
                <a:ea typeface="Titillium Web"/>
                <a:cs typeface="Titillium Web"/>
                <a:sym typeface="Titillium Web"/>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g15d7f3cd515_0_605"/>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1" i="0" u="none" strike="noStrike" cap="none">
                <a:solidFill>
                  <a:schemeClr val="dk1"/>
                </a:solidFill>
                <a:latin typeface="Titillium Web SemiBold"/>
                <a:ea typeface="Titillium Web SemiBold"/>
                <a:cs typeface="Titillium Web SemiBold"/>
                <a:sym typeface="Titillium Web SemiBold"/>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g15d7f3cd515_0_605"/>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48" name="Google Shape;48;g15d7f3cd515_0_605" descr="A screenshot of a computer&#10;&#10;Description automatically generated with low confidence"/>
          <p:cNvPicPr preferRelativeResize="0"/>
          <p:nvPr/>
        </p:nvPicPr>
        <p:blipFill rotWithShape="1">
          <a:blip r:embed="rId2">
            <a:alphaModFix/>
          </a:blip>
          <a:srcRect/>
          <a:stretch/>
        </p:blipFill>
        <p:spPr>
          <a:xfrm>
            <a:off x="269832" y="6137244"/>
            <a:ext cx="2786201" cy="468588"/>
          </a:xfrm>
          <a:prstGeom prst="rect">
            <a:avLst/>
          </a:prstGeom>
          <a:noFill/>
          <a:ln>
            <a:noFill/>
          </a:ln>
        </p:spPr>
      </p:pic>
      <p:pic>
        <p:nvPicPr>
          <p:cNvPr id="49" name="Google Shape;49;g15d7f3cd515_0_605"/>
          <p:cNvPicPr preferRelativeResize="0"/>
          <p:nvPr/>
        </p:nvPicPr>
        <p:blipFill rotWithShape="1">
          <a:blip r:embed="rId3">
            <a:alphaModFix/>
          </a:blip>
          <a:srcRect/>
          <a:stretch/>
        </p:blipFill>
        <p:spPr>
          <a:xfrm>
            <a:off x="9825038" y="3884043"/>
            <a:ext cx="1838325" cy="301738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page 2">
  <p:cSld name="Full page 2">
    <p:spTree>
      <p:nvGrpSpPr>
        <p:cNvPr id="1" name="Shape 50"/>
        <p:cNvGrpSpPr/>
        <p:nvPr/>
      </p:nvGrpSpPr>
      <p:grpSpPr>
        <a:xfrm>
          <a:off x="0" y="0"/>
          <a:ext cx="0" cy="0"/>
          <a:chOff x="0" y="0"/>
          <a:chExt cx="0" cy="0"/>
        </a:xfrm>
      </p:grpSpPr>
      <p:sp>
        <p:nvSpPr>
          <p:cNvPr id="51" name="Google Shape;51;g15d7f3cd515_0_611"/>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52" name="Google Shape;52;g15d7f3cd515_0_611" descr="Shape&#10;&#10;Description automatically generated with medium confidence"/>
          <p:cNvPicPr preferRelativeResize="0"/>
          <p:nvPr/>
        </p:nvPicPr>
        <p:blipFill rotWithShape="1">
          <a:blip r:embed="rId2">
            <a:alphaModFix/>
          </a:blip>
          <a:srcRect/>
          <a:stretch/>
        </p:blipFill>
        <p:spPr>
          <a:xfrm>
            <a:off x="263525" y="6137275"/>
            <a:ext cx="2803441" cy="471488"/>
          </a:xfrm>
          <a:prstGeom prst="rect">
            <a:avLst/>
          </a:prstGeom>
          <a:noFill/>
          <a:ln>
            <a:noFill/>
          </a:ln>
        </p:spPr>
      </p:pic>
      <p:sp>
        <p:nvSpPr>
          <p:cNvPr id="53" name="Google Shape;53;g15d7f3cd515_0_611"/>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tillium Web"/>
                <a:ea typeface="Titillium Web"/>
                <a:cs typeface="Titillium Web"/>
                <a:sym typeface="Titillium Web"/>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tillium Web"/>
                <a:ea typeface="Titillium Web"/>
                <a:cs typeface="Titillium Web"/>
                <a:sym typeface="Titillium Web"/>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g15d7f3cd515_0_611"/>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1" i="0" u="none" strike="noStrike" cap="none">
                <a:solidFill>
                  <a:schemeClr val="dk1"/>
                </a:solidFill>
                <a:latin typeface="Titillium Web SemiBold"/>
                <a:ea typeface="Titillium Web SemiBold"/>
                <a:cs typeface="Titillium Web SemiBold"/>
                <a:sym typeface="Titillium Web SemiBold"/>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5" name="Google Shape;55;g15d7f3cd515_0_611" descr="Icon&#10;&#10;Description automatically generated"/>
          <p:cNvPicPr preferRelativeResize="0"/>
          <p:nvPr/>
        </p:nvPicPr>
        <p:blipFill rotWithShape="1">
          <a:blip r:embed="rId3">
            <a:alphaModFix/>
          </a:blip>
          <a:srcRect/>
          <a:stretch/>
        </p:blipFill>
        <p:spPr>
          <a:xfrm>
            <a:off x="9831161" y="3876675"/>
            <a:ext cx="1844344" cy="30321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Custom Layout">
  <p:cSld name="2_Custom Layout">
    <p:bg>
      <p:bgPr>
        <a:solidFill>
          <a:srgbClr val="5D247F"/>
        </a:solidFill>
        <a:effectLst/>
      </p:bgPr>
    </p:bg>
    <p:spTree>
      <p:nvGrpSpPr>
        <p:cNvPr id="1" name="Shape 56"/>
        <p:cNvGrpSpPr/>
        <p:nvPr/>
      </p:nvGrpSpPr>
      <p:grpSpPr>
        <a:xfrm>
          <a:off x="0" y="0"/>
          <a:ext cx="0" cy="0"/>
          <a:chOff x="0" y="0"/>
          <a:chExt cx="0" cy="0"/>
        </a:xfrm>
      </p:grpSpPr>
      <p:sp>
        <p:nvSpPr>
          <p:cNvPr id="57" name="Google Shape;57;g15d7f3cd515_0_617"/>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g15d7f3cd515_0_617"/>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9" name="Google Shape;59;g15d7f3cd515_0_617" descr="A picture containing nature&#10;&#10;Description automatically generated"/>
          <p:cNvPicPr preferRelativeResize="0"/>
          <p:nvPr/>
        </p:nvPicPr>
        <p:blipFill rotWithShape="1">
          <a:blip r:embed="rId2">
            <a:alphaModFix/>
          </a:blip>
          <a:srcRect/>
          <a:stretch/>
        </p:blipFill>
        <p:spPr>
          <a:xfrm>
            <a:off x="6784984" y="-321700"/>
            <a:ext cx="5570760" cy="5570760"/>
          </a:xfrm>
          <a:prstGeom prst="rect">
            <a:avLst/>
          </a:prstGeom>
          <a:noFill/>
          <a:ln>
            <a:noFill/>
          </a:ln>
        </p:spPr>
      </p:pic>
      <p:sp>
        <p:nvSpPr>
          <p:cNvPr id="60" name="Google Shape;60;g15d7f3cd515_0_617"/>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61" name="Google Shape;61;g15d7f3cd515_0_617"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Custom Layout">
  <p:cSld name="8_Custom Layout">
    <p:bg>
      <p:bgPr>
        <a:solidFill>
          <a:srgbClr val="00ABA5"/>
        </a:solidFill>
        <a:effectLst/>
      </p:bgPr>
    </p:bg>
    <p:spTree>
      <p:nvGrpSpPr>
        <p:cNvPr id="1" name="Shape 62"/>
        <p:cNvGrpSpPr/>
        <p:nvPr/>
      </p:nvGrpSpPr>
      <p:grpSpPr>
        <a:xfrm>
          <a:off x="0" y="0"/>
          <a:ext cx="0" cy="0"/>
          <a:chOff x="0" y="0"/>
          <a:chExt cx="0" cy="0"/>
        </a:xfrm>
      </p:grpSpPr>
      <p:pic>
        <p:nvPicPr>
          <p:cNvPr id="63" name="Google Shape;63;g15d7f3cd515_0_623" descr="Icon&#10;&#10;Description automatically generated with low confidence"/>
          <p:cNvPicPr preferRelativeResize="0"/>
          <p:nvPr/>
        </p:nvPicPr>
        <p:blipFill rotWithShape="1">
          <a:blip r:embed="rId2">
            <a:alphaModFix/>
          </a:blip>
          <a:srcRect/>
          <a:stretch/>
        </p:blipFill>
        <p:spPr>
          <a:xfrm>
            <a:off x="6868884" y="-311867"/>
            <a:ext cx="5634016" cy="5634016"/>
          </a:xfrm>
          <a:prstGeom prst="rect">
            <a:avLst/>
          </a:prstGeom>
          <a:noFill/>
          <a:ln>
            <a:noFill/>
          </a:ln>
        </p:spPr>
      </p:pic>
      <p:sp>
        <p:nvSpPr>
          <p:cNvPr id="64" name="Google Shape;64;g15d7f3cd515_0_62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
        <p:nvSpPr>
          <p:cNvPr id="65" name="Google Shape;65;g15d7f3cd515_0_623"/>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 name="Google Shape;66;g15d7f3cd515_0_623"/>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67" name="Google Shape;67;g15d7f3cd515_0_623"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68"/>
        <p:cNvGrpSpPr/>
        <p:nvPr/>
      </p:nvGrpSpPr>
      <p:grpSpPr>
        <a:xfrm>
          <a:off x="0" y="0"/>
          <a:ext cx="0" cy="0"/>
          <a:chOff x="0" y="0"/>
          <a:chExt cx="0" cy="0"/>
        </a:xfrm>
      </p:grpSpPr>
      <p:pic>
        <p:nvPicPr>
          <p:cNvPr id="69" name="Google Shape;69;g15d7f3cd515_0_629" descr="A collage of a baby&#10;&#10;Description automatically generated with low confidence"/>
          <p:cNvPicPr preferRelativeResize="0"/>
          <p:nvPr/>
        </p:nvPicPr>
        <p:blipFill rotWithShape="1">
          <a:blip r:embed="rId2">
            <a:alphaModFix/>
          </a:blip>
          <a:srcRect/>
          <a:stretch/>
        </p:blipFill>
        <p:spPr>
          <a:xfrm>
            <a:off x="6834389" y="-262234"/>
            <a:ext cx="5611067" cy="5621962"/>
          </a:xfrm>
          <a:prstGeom prst="rect">
            <a:avLst/>
          </a:prstGeom>
          <a:noFill/>
          <a:ln>
            <a:noFill/>
          </a:ln>
        </p:spPr>
      </p:pic>
      <p:sp>
        <p:nvSpPr>
          <p:cNvPr id="70" name="Google Shape;70;g15d7f3cd515_0_629"/>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
        <p:nvSpPr>
          <p:cNvPr id="71" name="Google Shape;71;g15d7f3cd515_0_629"/>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D4F9D"/>
              </a:buClr>
              <a:buSzPts val="1800"/>
              <a:buFont typeface="Arial"/>
              <a:buNone/>
              <a:defRPr sz="1800" b="0" i="0" u="none" strike="noStrike" cap="none">
                <a:solidFill>
                  <a:srgbClr val="1D4F9D"/>
                </a:solidFill>
                <a:latin typeface="Arial"/>
                <a:ea typeface="Arial"/>
                <a:cs typeface="Arial"/>
                <a:sym typeface="Arial"/>
              </a:defRPr>
            </a:lvl1pPr>
            <a:lvl2pPr marL="914400" marR="0" lvl="1" indent="-381000" algn="l" rtl="0">
              <a:lnSpc>
                <a:spcPct val="90000"/>
              </a:lnSpc>
              <a:spcBef>
                <a:spcPts val="500"/>
              </a:spcBef>
              <a:spcAft>
                <a:spcPts val="0"/>
              </a:spcAft>
              <a:buClr>
                <a:srgbClr val="1D4F9D"/>
              </a:buClr>
              <a:buSzPts val="2400"/>
              <a:buFont typeface="Arial"/>
              <a:buChar char="•"/>
              <a:defRPr sz="2400" b="0" i="0" u="none" strike="noStrike" cap="none">
                <a:solidFill>
                  <a:srgbClr val="1D4F9D"/>
                </a:solidFill>
                <a:latin typeface="Arial"/>
                <a:ea typeface="Arial"/>
                <a:cs typeface="Arial"/>
                <a:sym typeface="Arial"/>
              </a:defRPr>
            </a:lvl2pPr>
            <a:lvl3pPr marL="1371600" marR="0" lvl="2" indent="-355600" algn="l" rtl="0">
              <a:lnSpc>
                <a:spcPct val="90000"/>
              </a:lnSpc>
              <a:spcBef>
                <a:spcPts val="500"/>
              </a:spcBef>
              <a:spcAft>
                <a:spcPts val="0"/>
              </a:spcAft>
              <a:buClr>
                <a:srgbClr val="1D4F9D"/>
              </a:buClr>
              <a:buSzPts val="2000"/>
              <a:buFont typeface="Arial"/>
              <a:buChar char="•"/>
              <a:defRPr sz="2000" b="0" i="0" u="none" strike="noStrike" cap="none">
                <a:solidFill>
                  <a:srgbClr val="1D4F9D"/>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g15d7f3cd515_0_629"/>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5D247F"/>
              </a:buClr>
              <a:buSzPts val="4800"/>
              <a:buFont typeface="Arial"/>
              <a:buNone/>
              <a:defRPr sz="4800" b="1" i="0" u="none" strike="noStrike" cap="none">
                <a:solidFill>
                  <a:srgbClr val="5D247F"/>
                </a:solidFill>
                <a:latin typeface="Arial"/>
                <a:ea typeface="Arial"/>
                <a:cs typeface="Arial"/>
                <a:sym typeface="Arial"/>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3" name="Google Shape;73;g15d7f3cd515_0_629" descr="Shape&#10;&#10;Description automatically generated with medium confidence"/>
          <p:cNvPicPr preferRelativeResize="0"/>
          <p:nvPr/>
        </p:nvPicPr>
        <p:blipFill rotWithShape="1">
          <a:blip r:embed="rId3">
            <a:alphaModFix/>
          </a:blip>
          <a:srcRect/>
          <a:stretch/>
        </p:blipFill>
        <p:spPr>
          <a:xfrm>
            <a:off x="263525" y="6137275"/>
            <a:ext cx="2803441" cy="4714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2.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15d7f3cd515_0_576"/>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hyperlink" Target="https://ific.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eufic.org/en/food-production/category/why-do-we-process-food" TargetMode="External"/><Relationship Id="rId4" Type="http://schemas.openxmlformats.org/officeDocument/2006/relationships/hyperlink" Target="https://www.eufic.org/images/uploaSourc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1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webmd.com/diet/news/20200221/hidden-dangers-of-ultraprocessed-food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e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8.jpeg"/><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3076"/>
        </a:solidFill>
        <a:effectLst/>
      </p:bgPr>
    </p:bg>
    <p:spTree>
      <p:nvGrpSpPr>
        <p:cNvPr id="1" name="Shape 268"/>
        <p:cNvGrpSpPr/>
        <p:nvPr/>
      </p:nvGrpSpPr>
      <p:grpSpPr>
        <a:xfrm>
          <a:off x="0" y="0"/>
          <a:ext cx="0" cy="0"/>
          <a:chOff x="0" y="0"/>
          <a:chExt cx="0" cy="0"/>
        </a:xfrm>
      </p:grpSpPr>
      <p:sp>
        <p:nvSpPr>
          <p:cNvPr id="269" name="Google Shape;269;g15d7f3cd515_0_191"/>
          <p:cNvSpPr txBox="1">
            <a:spLocks noGrp="1"/>
          </p:cNvSpPr>
          <p:nvPr>
            <p:ph type="body" idx="1"/>
          </p:nvPr>
        </p:nvSpPr>
        <p:spPr>
          <a:xfrm>
            <a:off x="931032" y="1260229"/>
            <a:ext cx="5567700" cy="2652900"/>
          </a:xfrm>
          <a:prstGeom prst="rect">
            <a:avLst/>
          </a:prstGeom>
          <a:solidFill>
            <a:srgbClr val="EF4D9B"/>
          </a:solidFill>
          <a:ln>
            <a:noFill/>
          </a:ln>
        </p:spPr>
        <p:txBody>
          <a:bodyPr spcFirstLastPara="1" wrap="square" lIns="91425" tIns="45700" rIns="91425" bIns="45700" anchor="t" anchorCtr="0">
            <a:noAutofit/>
          </a:bodyPr>
          <a:lstStyle/>
          <a:p>
            <a:pPr marL="457200" marR="0" lvl="0" indent="-228600" algn="ctr" rtl="1">
              <a:lnSpc>
                <a:spcPct val="100000"/>
              </a:lnSpc>
              <a:spcBef>
                <a:spcPts val="600"/>
              </a:spcBef>
              <a:spcAft>
                <a:spcPts val="0"/>
              </a:spcAft>
              <a:buClr>
                <a:srgbClr val="000000"/>
              </a:buClr>
              <a:buSzPts val="3000"/>
              <a:buFont typeface="Arial"/>
              <a:buNone/>
            </a:pPr>
            <a:r>
              <a:rPr lang="he-IL" sz="5400" b="1" i="0" u="none" strike="noStrike" cap="none" dirty="0">
                <a:solidFill>
                  <a:schemeClr val="lt1"/>
                </a:solidFill>
                <a:latin typeface="Calibri" panose="020F0502020204030204" pitchFamily="34" charset="0"/>
                <a:cs typeface="Calibri" panose="020F0502020204030204" pitchFamily="34" charset="0"/>
                <a:sym typeface="Arial"/>
              </a:rPr>
              <a:t>תפקידו המדהים</a:t>
            </a:r>
          </a:p>
          <a:p>
            <a:pPr marL="457200" marR="0" lvl="0" indent="-228600" algn="ctr" rtl="1">
              <a:lnSpc>
                <a:spcPct val="100000"/>
              </a:lnSpc>
              <a:spcBef>
                <a:spcPts val="600"/>
              </a:spcBef>
              <a:spcAft>
                <a:spcPts val="0"/>
              </a:spcAft>
              <a:buClr>
                <a:srgbClr val="000000"/>
              </a:buClr>
              <a:buSzPts val="3000"/>
              <a:buFont typeface="Arial"/>
              <a:buNone/>
            </a:pPr>
            <a:r>
              <a:rPr lang="he-IL" sz="5400" b="1" i="0" u="none" strike="noStrike" cap="none" dirty="0">
                <a:solidFill>
                  <a:schemeClr val="lt1"/>
                </a:solidFill>
                <a:latin typeface="Calibri" panose="020F0502020204030204" pitchFamily="34" charset="0"/>
                <a:cs typeface="Calibri" panose="020F0502020204030204" pitchFamily="34" charset="0"/>
                <a:sym typeface="Arial"/>
              </a:rPr>
              <a:t>של מדען החישה במזון</a:t>
            </a:r>
            <a:endParaRPr sz="1400" b="0" i="0" u="none" strike="noStrike" cap="none" dirty="0">
              <a:solidFill>
                <a:schemeClr val="lt1"/>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15d7f3cd515_0_957"/>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nl-NL"/>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15d7f3cd515_0_1377"/>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nl-NL"/>
              <a:t>11</a:t>
            </a:fld>
            <a:endParaRPr/>
          </a:p>
        </p:txBody>
      </p:sp>
      <p:sp>
        <p:nvSpPr>
          <p:cNvPr id="313" name="Google Shape;313;g15d7f3cd515_0_1377"/>
          <p:cNvSpPr txBox="1"/>
          <p:nvPr/>
        </p:nvSpPr>
        <p:spPr>
          <a:xfrm>
            <a:off x="5100204" y="6450233"/>
            <a:ext cx="2550900" cy="32310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1500"/>
              <a:buFont typeface="Arial"/>
              <a:buNone/>
            </a:pPr>
            <a:r>
              <a:rPr lang="nl-NL" sz="1500" b="0" i="0" u="none" strike="noStrike" cap="none">
                <a:solidFill>
                  <a:srgbClr val="333333"/>
                </a:solidFill>
                <a:latin typeface="David"/>
                <a:ea typeface="David"/>
                <a:cs typeface="David"/>
                <a:sym typeface="David"/>
              </a:rPr>
              <a:t>* מתוך האתר של משרד הבריאות</a:t>
            </a:r>
            <a:endParaRPr sz="1500" b="0" i="0" u="none" strike="noStrike" cap="none">
              <a:solidFill>
                <a:srgbClr val="333333"/>
              </a:solidFill>
              <a:latin typeface="David"/>
              <a:ea typeface="David"/>
              <a:cs typeface="David"/>
              <a:sym typeface="David"/>
            </a:endParaRPr>
          </a:p>
        </p:txBody>
      </p:sp>
      <p:grpSp>
        <p:nvGrpSpPr>
          <p:cNvPr id="314" name="Google Shape;314;g15d7f3cd515_0_1377"/>
          <p:cNvGrpSpPr/>
          <p:nvPr/>
        </p:nvGrpSpPr>
        <p:grpSpPr>
          <a:xfrm>
            <a:off x="635000" y="1023138"/>
            <a:ext cx="11036400" cy="5116508"/>
            <a:chOff x="0" y="146838"/>
            <a:chExt cx="11036400" cy="5116508"/>
          </a:xfrm>
        </p:grpSpPr>
        <p:sp>
          <p:nvSpPr>
            <p:cNvPr id="315" name="Google Shape;315;g15d7f3cd515_0_1377"/>
            <p:cNvSpPr/>
            <p:nvPr/>
          </p:nvSpPr>
          <p:spPr>
            <a:xfrm>
              <a:off x="0" y="146838"/>
              <a:ext cx="11036400" cy="538200"/>
            </a:xfrm>
            <a:prstGeom prst="roundRect">
              <a:avLst>
                <a:gd name="adj" fmla="val 16667"/>
              </a:avLst>
            </a:prstGeom>
            <a:solidFill>
              <a:srgbClr val="71C4E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15d7f3cd515_0_1377"/>
            <p:cNvSpPr txBox="1"/>
            <p:nvPr/>
          </p:nvSpPr>
          <p:spPr>
            <a:xfrm>
              <a:off x="26273" y="173111"/>
              <a:ext cx="10983900" cy="485700"/>
            </a:xfrm>
            <a:prstGeom prst="rect">
              <a:avLst/>
            </a:prstGeom>
            <a:noFill/>
            <a:ln>
              <a:noFill/>
            </a:ln>
          </p:spPr>
          <p:txBody>
            <a:bodyPr spcFirstLastPara="1" wrap="square" lIns="87625" tIns="87625" rIns="87625" bIns="87625" anchor="ctr" anchorCtr="0">
              <a:noAutofit/>
            </a:bodyPr>
            <a:lstStyle/>
            <a:p>
              <a:pPr marL="0" marR="0" lvl="0" indent="0" algn="r" rtl="1">
                <a:lnSpc>
                  <a:spcPct val="90000"/>
                </a:lnSpc>
                <a:spcBef>
                  <a:spcPts val="0"/>
                </a:spcBef>
                <a:spcAft>
                  <a:spcPts val="0"/>
                </a:spcAft>
                <a:buClr>
                  <a:srgbClr val="000000"/>
                </a:buClr>
                <a:buSzPts val="2300"/>
                <a:buFont typeface="Arial"/>
                <a:buNone/>
              </a:pPr>
              <a:r>
                <a:rPr lang="nl-NL" sz="2300" b="1" i="0" u="none" strike="noStrike" cap="none">
                  <a:solidFill>
                    <a:schemeClr val="lt1"/>
                  </a:solidFill>
                  <a:latin typeface="Arial"/>
                  <a:ea typeface="Arial"/>
                  <a:cs typeface="Arial"/>
                  <a:sym typeface="Arial"/>
                </a:rPr>
                <a:t>מזון לא מעובד או מעובד מינימלית</a:t>
              </a:r>
              <a:endParaRPr sz="1400" b="0" i="0" u="none" strike="noStrike" cap="none">
                <a:solidFill>
                  <a:srgbClr val="000000"/>
                </a:solidFill>
                <a:latin typeface="Arial"/>
                <a:ea typeface="Arial"/>
                <a:cs typeface="Arial"/>
                <a:sym typeface="Arial"/>
              </a:endParaRPr>
            </a:p>
          </p:txBody>
        </p:sp>
        <p:sp>
          <p:nvSpPr>
            <p:cNvPr id="317" name="Google Shape;317;g15d7f3cd515_0_1377"/>
            <p:cNvSpPr/>
            <p:nvPr/>
          </p:nvSpPr>
          <p:spPr>
            <a:xfrm>
              <a:off x="0" y="685038"/>
              <a:ext cx="11036400" cy="381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g15d7f3cd515_0_1377"/>
            <p:cNvSpPr txBox="1"/>
            <p:nvPr/>
          </p:nvSpPr>
          <p:spPr>
            <a:xfrm>
              <a:off x="0" y="685038"/>
              <a:ext cx="11036400" cy="381000"/>
            </a:xfrm>
            <a:prstGeom prst="rect">
              <a:avLst/>
            </a:prstGeom>
            <a:noFill/>
            <a:ln>
              <a:noFill/>
            </a:ln>
          </p:spPr>
          <p:txBody>
            <a:bodyPr spcFirstLastPara="1" wrap="square" lIns="350400" tIns="29200" rIns="163575" bIns="29200" anchor="t" anchorCtr="0">
              <a:noAutofit/>
            </a:bodyPr>
            <a:lstStyle/>
            <a:p>
              <a:pPr marL="171450" marR="0" lvl="1" indent="-171450" algn="r" rtl="1">
                <a:lnSpc>
                  <a:spcPct val="90000"/>
                </a:lnSpc>
                <a:spcBef>
                  <a:spcPts val="0"/>
                </a:spcBef>
                <a:spcAft>
                  <a:spcPts val="0"/>
                </a:spcAft>
                <a:buClr>
                  <a:srgbClr val="000000"/>
                </a:buClr>
                <a:buSzPts val="1800"/>
                <a:buFont typeface="Arial"/>
                <a:buNone/>
              </a:pPr>
              <a:r>
                <a:rPr lang="nl-NL" sz="1800" b="0" i="0" u="none" strike="noStrike" cap="none">
                  <a:solidFill>
                    <a:srgbClr val="000000"/>
                  </a:solidFill>
                  <a:latin typeface="Arial"/>
                  <a:ea typeface="Arial"/>
                  <a:cs typeface="Arial"/>
                  <a:sym typeface="Arial"/>
                </a:rPr>
                <a:t>בקבוצה זו נכלל מזון בצורתו הגולמי או הטבעית, כולל מזון שעבר תהליכי עיבוד בסיסיים כגון חיתוך, הקפאה, טחינה וכד'.</a:t>
              </a:r>
              <a:endParaRPr sz="1800" b="0" i="0" u="none" strike="noStrike" cap="none">
                <a:solidFill>
                  <a:srgbClr val="000000"/>
                </a:solidFill>
                <a:latin typeface="Arial"/>
                <a:ea typeface="Arial"/>
                <a:cs typeface="Arial"/>
                <a:sym typeface="Arial"/>
              </a:endParaRPr>
            </a:p>
          </p:txBody>
        </p:sp>
        <p:sp>
          <p:nvSpPr>
            <p:cNvPr id="319" name="Google Shape;319;g15d7f3cd515_0_1377"/>
            <p:cNvSpPr/>
            <p:nvPr/>
          </p:nvSpPr>
          <p:spPr>
            <a:xfrm>
              <a:off x="0" y="1065918"/>
              <a:ext cx="11036400" cy="538200"/>
            </a:xfrm>
            <a:prstGeom prst="roundRect">
              <a:avLst>
                <a:gd name="adj" fmla="val 16667"/>
              </a:avLst>
            </a:prstGeom>
            <a:solidFill>
              <a:srgbClr val="71C4E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g15d7f3cd515_0_1377"/>
            <p:cNvSpPr txBox="1"/>
            <p:nvPr/>
          </p:nvSpPr>
          <p:spPr>
            <a:xfrm>
              <a:off x="26273" y="1092191"/>
              <a:ext cx="10983900" cy="485700"/>
            </a:xfrm>
            <a:prstGeom prst="rect">
              <a:avLst/>
            </a:prstGeom>
            <a:noFill/>
            <a:ln>
              <a:noFill/>
            </a:ln>
          </p:spPr>
          <p:txBody>
            <a:bodyPr spcFirstLastPara="1" wrap="square" lIns="87625" tIns="87625" rIns="87625" bIns="87625" anchor="ctr" anchorCtr="0">
              <a:noAutofit/>
            </a:bodyPr>
            <a:lstStyle/>
            <a:p>
              <a:pPr marL="0" marR="0" lvl="0" indent="0" algn="r" rtl="1">
                <a:lnSpc>
                  <a:spcPct val="90000"/>
                </a:lnSpc>
                <a:spcBef>
                  <a:spcPts val="0"/>
                </a:spcBef>
                <a:spcAft>
                  <a:spcPts val="0"/>
                </a:spcAft>
                <a:buClr>
                  <a:srgbClr val="000000"/>
                </a:buClr>
                <a:buSzPts val="2300"/>
                <a:buFont typeface="Arial"/>
                <a:buNone/>
              </a:pPr>
              <a:r>
                <a:rPr lang="nl-NL" sz="2300" b="1" i="0" u="none" strike="noStrike" cap="none">
                  <a:solidFill>
                    <a:schemeClr val="lt1"/>
                  </a:solidFill>
                  <a:latin typeface="Arial"/>
                  <a:ea typeface="Arial"/>
                  <a:cs typeface="Arial"/>
                  <a:sym typeface="Arial"/>
                </a:rPr>
                <a:t>מרכיבי מזון בסיסיים (מוצרי יסוד) </a:t>
              </a:r>
              <a:endParaRPr sz="2300" b="1" i="0" u="none" strike="noStrike" cap="none">
                <a:solidFill>
                  <a:schemeClr val="lt1"/>
                </a:solidFill>
                <a:latin typeface="Arial"/>
                <a:ea typeface="Arial"/>
                <a:cs typeface="Arial"/>
                <a:sym typeface="Arial"/>
              </a:endParaRPr>
            </a:p>
          </p:txBody>
        </p:sp>
        <p:sp>
          <p:nvSpPr>
            <p:cNvPr id="321" name="Google Shape;321;g15d7f3cd515_0_1377"/>
            <p:cNvSpPr/>
            <p:nvPr/>
          </p:nvSpPr>
          <p:spPr>
            <a:xfrm>
              <a:off x="0" y="1604118"/>
              <a:ext cx="11036400" cy="53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g15d7f3cd515_0_1377"/>
            <p:cNvSpPr txBox="1"/>
            <p:nvPr/>
          </p:nvSpPr>
          <p:spPr>
            <a:xfrm>
              <a:off x="0" y="1604118"/>
              <a:ext cx="11036400" cy="535500"/>
            </a:xfrm>
            <a:prstGeom prst="rect">
              <a:avLst/>
            </a:prstGeom>
            <a:noFill/>
            <a:ln>
              <a:noFill/>
            </a:ln>
          </p:spPr>
          <p:txBody>
            <a:bodyPr spcFirstLastPara="1" wrap="square" lIns="350400" tIns="29200" rIns="163575" bIns="29200" anchor="t" anchorCtr="0">
              <a:noAutofit/>
            </a:bodyPr>
            <a:lstStyle/>
            <a:p>
              <a:pPr marL="171450" marR="0" lvl="1" indent="-171450" algn="r" rtl="1">
                <a:lnSpc>
                  <a:spcPct val="90000"/>
                </a:lnSpc>
                <a:spcBef>
                  <a:spcPts val="0"/>
                </a:spcBef>
                <a:spcAft>
                  <a:spcPts val="0"/>
                </a:spcAft>
                <a:buClr>
                  <a:srgbClr val="000000"/>
                </a:buClr>
                <a:buSzPts val="1800"/>
                <a:buFont typeface="Arial"/>
                <a:buNone/>
              </a:pPr>
              <a:r>
                <a:rPr lang="nl-NL" sz="1800" b="0" i="0" u="none" strike="noStrike" cap="none">
                  <a:solidFill>
                    <a:srgbClr val="000000"/>
                  </a:solidFill>
                  <a:latin typeface="Arial"/>
                  <a:ea typeface="Arial"/>
                  <a:cs typeface="Arial"/>
                  <a:sym typeface="Arial"/>
                </a:rPr>
                <a:t>מצרכי יסוד, שבדרך כלל מוספים למזונות מהקבוצה הראשונה. דוגמאות לכך הם מוצרים שניתן למצוא בכל מטבח ובהם שמן (זית, חמניות, קנולה וכד'), סוכר (לבן או חום), מלח ותבלינים.</a:t>
              </a:r>
              <a:endParaRPr sz="1800" b="0" i="0" u="none" strike="noStrike" cap="none">
                <a:solidFill>
                  <a:srgbClr val="000000"/>
                </a:solidFill>
                <a:latin typeface="Arial"/>
                <a:ea typeface="Arial"/>
                <a:cs typeface="Arial"/>
                <a:sym typeface="Arial"/>
              </a:endParaRPr>
            </a:p>
          </p:txBody>
        </p:sp>
        <p:sp>
          <p:nvSpPr>
            <p:cNvPr id="323" name="Google Shape;323;g15d7f3cd515_0_1377"/>
            <p:cNvSpPr/>
            <p:nvPr/>
          </p:nvSpPr>
          <p:spPr>
            <a:xfrm>
              <a:off x="0" y="2139731"/>
              <a:ext cx="11036400" cy="538200"/>
            </a:xfrm>
            <a:prstGeom prst="roundRect">
              <a:avLst>
                <a:gd name="adj" fmla="val 16667"/>
              </a:avLst>
            </a:prstGeom>
            <a:solidFill>
              <a:srgbClr val="71C4E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g15d7f3cd515_0_1377"/>
            <p:cNvSpPr txBox="1"/>
            <p:nvPr/>
          </p:nvSpPr>
          <p:spPr>
            <a:xfrm>
              <a:off x="26273" y="2166004"/>
              <a:ext cx="10983900" cy="485700"/>
            </a:xfrm>
            <a:prstGeom prst="rect">
              <a:avLst/>
            </a:prstGeom>
            <a:noFill/>
            <a:ln>
              <a:noFill/>
            </a:ln>
          </p:spPr>
          <p:txBody>
            <a:bodyPr spcFirstLastPara="1" wrap="square" lIns="87625" tIns="87625" rIns="87625" bIns="87625" anchor="ctr" anchorCtr="0">
              <a:noAutofit/>
            </a:bodyPr>
            <a:lstStyle/>
            <a:p>
              <a:pPr marL="0" marR="0" lvl="0" indent="0" algn="r" rtl="1">
                <a:lnSpc>
                  <a:spcPct val="90000"/>
                </a:lnSpc>
                <a:spcBef>
                  <a:spcPts val="0"/>
                </a:spcBef>
                <a:spcAft>
                  <a:spcPts val="0"/>
                </a:spcAft>
                <a:buClr>
                  <a:srgbClr val="000000"/>
                </a:buClr>
                <a:buSzPts val="2300"/>
                <a:buFont typeface="Arial"/>
                <a:buNone/>
              </a:pPr>
              <a:r>
                <a:rPr lang="nl-NL" sz="2300" b="1" i="0" u="none" strike="noStrike" cap="none">
                  <a:solidFill>
                    <a:schemeClr val="lt1"/>
                  </a:solidFill>
                  <a:latin typeface="Arial"/>
                  <a:ea typeface="Arial"/>
                  <a:cs typeface="Arial"/>
                  <a:sym typeface="Arial"/>
                </a:rPr>
                <a:t>מזון המורכב רק מרכיבים גולמיים בתוספת בסיסיים </a:t>
              </a:r>
              <a:endParaRPr sz="1400" b="0" i="0" u="none" strike="noStrike" cap="none">
                <a:solidFill>
                  <a:srgbClr val="000000"/>
                </a:solidFill>
                <a:latin typeface="Arial"/>
                <a:ea typeface="Arial"/>
                <a:cs typeface="Arial"/>
                <a:sym typeface="Arial"/>
              </a:endParaRPr>
            </a:p>
          </p:txBody>
        </p:sp>
        <p:sp>
          <p:nvSpPr>
            <p:cNvPr id="325" name="Google Shape;325;g15d7f3cd515_0_1377"/>
            <p:cNvSpPr/>
            <p:nvPr/>
          </p:nvSpPr>
          <p:spPr>
            <a:xfrm>
              <a:off x="0" y="2677931"/>
              <a:ext cx="11036400" cy="102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g15d7f3cd515_0_1377"/>
            <p:cNvSpPr txBox="1"/>
            <p:nvPr/>
          </p:nvSpPr>
          <p:spPr>
            <a:xfrm>
              <a:off x="0" y="2677931"/>
              <a:ext cx="11036400" cy="1023600"/>
            </a:xfrm>
            <a:prstGeom prst="rect">
              <a:avLst/>
            </a:prstGeom>
            <a:noFill/>
            <a:ln>
              <a:noFill/>
            </a:ln>
          </p:spPr>
          <p:txBody>
            <a:bodyPr spcFirstLastPara="1" wrap="square" lIns="350400" tIns="29200" rIns="163575" bIns="29200" anchor="t" anchorCtr="0">
              <a:noAutofit/>
            </a:bodyPr>
            <a:lstStyle/>
            <a:p>
              <a:pPr marL="171450" marR="0" lvl="1" indent="-171450" algn="r" rtl="1">
                <a:lnSpc>
                  <a:spcPct val="90000"/>
                </a:lnSpc>
                <a:spcBef>
                  <a:spcPts val="0"/>
                </a:spcBef>
                <a:spcAft>
                  <a:spcPts val="0"/>
                </a:spcAft>
                <a:buClr>
                  <a:srgbClr val="000000"/>
                </a:buClr>
                <a:buSzPts val="1800"/>
                <a:buFont typeface="Arial"/>
                <a:buNone/>
              </a:pPr>
              <a:r>
                <a:rPr lang="nl-NL" sz="1800" b="0" i="0" u="none" strike="noStrike" cap="none">
                  <a:solidFill>
                    <a:srgbClr val="000000"/>
                  </a:solidFill>
                  <a:latin typeface="Arial"/>
                  <a:ea typeface="Arial"/>
                  <a:cs typeface="Arial"/>
                  <a:sym typeface="Arial"/>
                </a:rPr>
                <a:t>אוכל שמכינים ומבשלים בבית, ממרכיבים ביתיים שניתן למצוא בכל מרכול. ההגדרה הרשמית יותר מדברת על מזון המורכב רק מרכיבים גולמיים בתוספת רכיבי מזון בסיסיים: מזון שבושל ביחד עם תבלינים (בבית, במסעדה, או במפעל מזון). לקבוצה זו משתייכים מרבית התבשילים כמו מרקים (ללא אבקת מרק), עוף או דג בתנור, קוסקוס, קציצות, ירקות מבושלים או מוקפצים, ואפילו שניצל ביתי.</a:t>
              </a:r>
              <a:endParaRPr sz="1800" b="0" i="0" u="none" strike="noStrike" cap="none">
                <a:solidFill>
                  <a:srgbClr val="000000"/>
                </a:solidFill>
                <a:latin typeface="Arial"/>
                <a:ea typeface="Arial"/>
                <a:cs typeface="Arial"/>
                <a:sym typeface="Arial"/>
              </a:endParaRPr>
            </a:p>
          </p:txBody>
        </p:sp>
        <p:sp>
          <p:nvSpPr>
            <p:cNvPr id="327" name="Google Shape;327;g15d7f3cd515_0_1377"/>
            <p:cNvSpPr/>
            <p:nvPr/>
          </p:nvSpPr>
          <p:spPr>
            <a:xfrm>
              <a:off x="0" y="3701546"/>
              <a:ext cx="11036400" cy="538200"/>
            </a:xfrm>
            <a:prstGeom prst="roundRect">
              <a:avLst>
                <a:gd name="adj" fmla="val 16667"/>
              </a:avLst>
            </a:prstGeom>
            <a:solidFill>
              <a:srgbClr val="71C4E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g15d7f3cd515_0_1377"/>
            <p:cNvSpPr txBox="1"/>
            <p:nvPr/>
          </p:nvSpPr>
          <p:spPr>
            <a:xfrm>
              <a:off x="26273" y="3727819"/>
              <a:ext cx="10983900" cy="485700"/>
            </a:xfrm>
            <a:prstGeom prst="rect">
              <a:avLst/>
            </a:prstGeom>
            <a:noFill/>
            <a:ln>
              <a:noFill/>
            </a:ln>
          </p:spPr>
          <p:txBody>
            <a:bodyPr spcFirstLastPara="1" wrap="square" lIns="87625" tIns="87625" rIns="87625" bIns="87625" anchor="ctr" anchorCtr="0">
              <a:noAutofit/>
            </a:bodyPr>
            <a:lstStyle/>
            <a:p>
              <a:pPr marL="0" marR="0" lvl="0" indent="0" algn="r" rtl="1">
                <a:lnSpc>
                  <a:spcPct val="90000"/>
                </a:lnSpc>
                <a:spcBef>
                  <a:spcPts val="0"/>
                </a:spcBef>
                <a:spcAft>
                  <a:spcPts val="0"/>
                </a:spcAft>
                <a:buClr>
                  <a:srgbClr val="000000"/>
                </a:buClr>
                <a:buSzPts val="2300"/>
                <a:buFont typeface="Arial"/>
                <a:buNone/>
              </a:pPr>
              <a:r>
                <a:rPr lang="nl-NL" sz="2300" b="1" i="0" u="none" strike="noStrike" cap="none">
                  <a:solidFill>
                    <a:schemeClr val="lt1"/>
                  </a:solidFill>
                  <a:latin typeface="Arial"/>
                  <a:ea typeface="Arial"/>
                  <a:cs typeface="Arial"/>
                  <a:sym typeface="Arial"/>
                </a:rPr>
                <a:t>מזון אולטרה-מעובד</a:t>
              </a:r>
              <a:endParaRPr sz="1400" b="0" i="0" u="none" strike="noStrike" cap="none">
                <a:solidFill>
                  <a:srgbClr val="000000"/>
                </a:solidFill>
                <a:latin typeface="Arial"/>
                <a:ea typeface="Arial"/>
                <a:cs typeface="Arial"/>
                <a:sym typeface="Arial"/>
              </a:endParaRPr>
            </a:p>
          </p:txBody>
        </p:sp>
        <p:sp>
          <p:nvSpPr>
            <p:cNvPr id="329" name="Google Shape;329;g15d7f3cd515_0_1377"/>
            <p:cNvSpPr/>
            <p:nvPr/>
          </p:nvSpPr>
          <p:spPr>
            <a:xfrm>
              <a:off x="0" y="4239746"/>
              <a:ext cx="11036400" cy="102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g15d7f3cd515_0_1377"/>
            <p:cNvSpPr txBox="1"/>
            <p:nvPr/>
          </p:nvSpPr>
          <p:spPr>
            <a:xfrm>
              <a:off x="0" y="4239746"/>
              <a:ext cx="11036400" cy="1023600"/>
            </a:xfrm>
            <a:prstGeom prst="rect">
              <a:avLst/>
            </a:prstGeom>
            <a:noFill/>
            <a:ln>
              <a:noFill/>
            </a:ln>
          </p:spPr>
          <p:txBody>
            <a:bodyPr spcFirstLastPara="1" wrap="square" lIns="350400" tIns="29200" rIns="163575" bIns="29200" anchor="t" anchorCtr="0">
              <a:noAutofit/>
            </a:bodyPr>
            <a:lstStyle/>
            <a:p>
              <a:pPr marL="171450" marR="0" lvl="1" indent="-171450" algn="r" rtl="1">
                <a:lnSpc>
                  <a:spcPct val="90000"/>
                </a:lnSpc>
                <a:spcBef>
                  <a:spcPts val="0"/>
                </a:spcBef>
                <a:spcAft>
                  <a:spcPts val="0"/>
                </a:spcAft>
                <a:buClr>
                  <a:srgbClr val="000000"/>
                </a:buClr>
                <a:buSzPts val="1800"/>
                <a:buFont typeface="Arial"/>
                <a:buNone/>
              </a:pPr>
              <a:r>
                <a:rPr lang="nl-NL" sz="1800" b="0" i="0" u="none" strike="noStrike" cap="none">
                  <a:solidFill>
                    <a:srgbClr val="000000"/>
                  </a:solidFill>
                  <a:latin typeface="Arial"/>
                  <a:ea typeface="Arial"/>
                  <a:cs typeface="Arial"/>
                  <a:sym typeface="Arial"/>
                </a:rPr>
                <a:t>מוצרים הכוללים כולל מרכיבים שתתקשו לאתר במטבח הביתי, כמו מיצוי רכיבי מזון, וכן תוספים תעשייתיים ומתוחכמים (היוצרים או משפרים את הצבע, המרקם והטעם) המשפיעים על הרגלי הצריכה ותחושת השובע הטבעית. מוצרי המזון האולטרה־מעובד הם בדרך כלל ארוזים, מוכנים לאכילה מיידית בכל מקום ובכל זמן, או לאחר הכנה מינימלית (הוספת מים רותחים – מנה חמה, חימום במיקרוגל – שניצל טבעול, וכד').</a:t>
              </a:r>
              <a:endParaRPr sz="1800" b="0" i="0" u="none" strike="noStrike" cap="none">
                <a:solidFill>
                  <a:srgbClr val="000000"/>
                </a:solidFill>
                <a:latin typeface="Arial"/>
                <a:ea typeface="Arial"/>
                <a:cs typeface="Arial"/>
                <a:sym typeface="Arial"/>
              </a:endParaRPr>
            </a:p>
          </p:txBody>
        </p:sp>
      </p:grpSp>
      <p:sp>
        <p:nvSpPr>
          <p:cNvPr id="331" name="Google Shape;331;g15d7f3cd515_0_1377"/>
          <p:cNvSpPr txBox="1"/>
          <p:nvPr/>
        </p:nvSpPr>
        <p:spPr>
          <a:xfrm>
            <a:off x="3031300" y="150150"/>
            <a:ext cx="8640000" cy="84270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rgbClr val="000000"/>
              </a:buClr>
              <a:buSzPts val="4000"/>
              <a:buFont typeface="Arial"/>
              <a:buNone/>
            </a:pPr>
            <a:r>
              <a:rPr lang="nl-NL" sz="4000" b="0" i="0" u="none" strike="noStrike" cap="none">
                <a:solidFill>
                  <a:srgbClr val="034EA2"/>
                </a:solidFill>
                <a:latin typeface="Suez One"/>
                <a:ea typeface="Suez One"/>
                <a:cs typeface="Suez One"/>
                <a:sym typeface="Suez One"/>
              </a:rPr>
              <a:t>סיווג מזון מעובד</a:t>
            </a:r>
            <a:endParaRPr sz="4000" b="0" i="0" u="none" strike="noStrike" cap="none">
              <a:solidFill>
                <a:srgbClr val="034EA2"/>
              </a:solidFill>
              <a:latin typeface="Suez One"/>
              <a:ea typeface="Suez One"/>
              <a:cs typeface="Suez One"/>
              <a:sym typeface="Suez O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5d7f3cd515_0_1580"/>
          <p:cNvSpPr txBox="1">
            <a:spLocks noGrp="1"/>
          </p:cNvSpPr>
          <p:nvPr>
            <p:ph type="body" idx="1"/>
          </p:nvPr>
        </p:nvSpPr>
        <p:spPr>
          <a:xfrm>
            <a:off x="2757526" y="1027125"/>
            <a:ext cx="9119700" cy="792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Arial"/>
              <a:buNone/>
            </a:pPr>
            <a:r>
              <a:rPr lang="nl-NL" sz="4000" b="1">
                <a:solidFill>
                  <a:srgbClr val="034EA2"/>
                </a:solidFill>
                <a:latin typeface="Calibri"/>
                <a:ea typeface="Calibri"/>
                <a:cs typeface="Calibri"/>
                <a:sym typeface="Calibri"/>
              </a:rPr>
              <a:t>Classification of Food Processing Levels </a:t>
            </a:r>
            <a:endParaRPr sz="3200">
              <a:solidFill>
                <a:srgbClr val="034EA2"/>
              </a:solidFill>
              <a:latin typeface="Calibri"/>
              <a:ea typeface="Calibri"/>
              <a:cs typeface="Calibri"/>
              <a:sym typeface="Calibri"/>
            </a:endParaRPr>
          </a:p>
          <a:p>
            <a:pPr marL="0" lvl="0" indent="0" algn="l" rtl="0">
              <a:lnSpc>
                <a:spcPct val="90000"/>
              </a:lnSpc>
              <a:spcBef>
                <a:spcPts val="0"/>
              </a:spcBef>
              <a:spcAft>
                <a:spcPts val="0"/>
              </a:spcAft>
              <a:buClr>
                <a:srgbClr val="004F9D"/>
              </a:buClr>
              <a:buSzPts val="4800"/>
              <a:buNone/>
            </a:pPr>
            <a:endParaRPr sz="4000">
              <a:solidFill>
                <a:srgbClr val="034EA2"/>
              </a:solidFill>
              <a:latin typeface="Suez One"/>
              <a:ea typeface="Suez One"/>
              <a:cs typeface="Suez One"/>
              <a:sym typeface="Suez One"/>
            </a:endParaRPr>
          </a:p>
        </p:txBody>
      </p:sp>
      <p:sp>
        <p:nvSpPr>
          <p:cNvPr id="337" name="Google Shape;337;g15d7f3cd515_0_1580"/>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12</a:t>
            </a:fld>
            <a:endParaRPr/>
          </a:p>
        </p:txBody>
      </p:sp>
      <p:sp>
        <p:nvSpPr>
          <p:cNvPr id="338" name="Google Shape;338;g15d7f3cd515_0_1580"/>
          <p:cNvSpPr txBox="1"/>
          <p:nvPr/>
        </p:nvSpPr>
        <p:spPr>
          <a:xfrm>
            <a:off x="683325" y="2163975"/>
            <a:ext cx="10759200" cy="32586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2400"/>
              <a:buFont typeface="Arial"/>
              <a:buNone/>
            </a:pPr>
            <a:r>
              <a:rPr lang="nl-NL" sz="2400" b="0" i="0" u="sng" strike="noStrike" cap="none">
                <a:solidFill>
                  <a:srgbClr val="034EA2"/>
                </a:solidFill>
                <a:latin typeface="Calibri"/>
                <a:ea typeface="Calibri"/>
                <a:cs typeface="Calibri"/>
                <a:sym typeface="Calibri"/>
              </a:rPr>
              <a:t>There are several worldwide suggestion for this categorisation, this is the one offered by the International Food Information Council*: </a:t>
            </a:r>
            <a:endParaRPr sz="2400" b="0" i="0" u="sng" strike="noStrike" cap="none">
              <a:solidFill>
                <a:srgbClr val="034EA2"/>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400"/>
              <a:buFont typeface="Arial"/>
              <a:buNone/>
            </a:pPr>
            <a:r>
              <a:rPr lang="nl-NL" sz="2400" b="0" i="0" u="none" strike="noStrike" cap="none">
                <a:solidFill>
                  <a:srgbClr val="034EA2"/>
                </a:solidFill>
                <a:latin typeface="Calibri"/>
                <a:ea typeface="Calibri"/>
                <a:cs typeface="Calibri"/>
                <a:sym typeface="Calibri"/>
              </a:rPr>
              <a:t>1. Minimally processed</a:t>
            </a:r>
            <a:endParaRPr sz="2400" b="0" i="0" u="none" strike="noStrike" cap="none">
              <a:solidFill>
                <a:srgbClr val="034EA2"/>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400"/>
              <a:buFont typeface="Arial"/>
              <a:buNone/>
            </a:pPr>
            <a:r>
              <a:rPr lang="nl-NL" sz="2400" b="0" i="0" u="none" strike="noStrike" cap="none">
                <a:solidFill>
                  <a:srgbClr val="034EA2"/>
                </a:solidFill>
                <a:latin typeface="Calibri"/>
                <a:ea typeface="Calibri"/>
                <a:cs typeface="Calibri"/>
                <a:sym typeface="Calibri"/>
              </a:rPr>
              <a:t>2. Processed for preservation</a:t>
            </a:r>
            <a:endParaRPr sz="2400" b="0" i="0" u="none" strike="noStrike" cap="none">
              <a:solidFill>
                <a:srgbClr val="034EA2"/>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400"/>
              <a:buFont typeface="Arial"/>
              <a:buNone/>
            </a:pPr>
            <a:r>
              <a:rPr lang="nl-NL" sz="2400" b="0" i="0" u="none" strike="noStrike" cap="none">
                <a:solidFill>
                  <a:srgbClr val="034EA2"/>
                </a:solidFill>
                <a:latin typeface="Calibri"/>
                <a:ea typeface="Calibri"/>
                <a:cs typeface="Calibri"/>
                <a:sym typeface="Calibri"/>
              </a:rPr>
              <a:t>3. Mixtures of combined ingredients</a:t>
            </a:r>
            <a:endParaRPr sz="2400" b="0" i="0" u="none" strike="noStrike" cap="none">
              <a:solidFill>
                <a:srgbClr val="034EA2"/>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400"/>
              <a:buFont typeface="Arial"/>
              <a:buNone/>
            </a:pPr>
            <a:r>
              <a:rPr lang="nl-NL" sz="2000" b="0" i="1" u="none" strike="noStrike" cap="none">
                <a:solidFill>
                  <a:srgbClr val="034EA2"/>
                </a:solidFill>
                <a:latin typeface="Calibri"/>
                <a:ea typeface="Calibri"/>
                <a:cs typeface="Calibri"/>
                <a:sym typeface="Calibri"/>
              </a:rPr>
              <a:t>3.1 Packaged mixes, jarred sauce</a:t>
            </a:r>
            <a:endParaRPr sz="2000" b="0" i="1" u="none" strike="noStrike" cap="none">
              <a:solidFill>
                <a:srgbClr val="034EA2"/>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400"/>
              <a:buFont typeface="Arial"/>
              <a:buNone/>
            </a:pPr>
            <a:r>
              <a:rPr lang="nl-NL" sz="2000" b="0" i="1" u="none" strike="noStrike" cap="none">
                <a:solidFill>
                  <a:srgbClr val="034EA2"/>
                </a:solidFill>
                <a:latin typeface="Calibri"/>
                <a:ea typeface="Calibri"/>
                <a:cs typeface="Calibri"/>
                <a:sym typeface="Calibri"/>
              </a:rPr>
              <a:t>3.2 Mixtures, home prepared</a:t>
            </a:r>
            <a:endParaRPr sz="2000" b="0" i="1" u="none" strike="noStrike" cap="none">
              <a:solidFill>
                <a:srgbClr val="034EA2"/>
              </a:solidFill>
              <a:latin typeface="Calibri"/>
              <a:ea typeface="Calibri"/>
              <a:cs typeface="Calibri"/>
              <a:sym typeface="Calibri"/>
            </a:endParaRPr>
          </a:p>
          <a:p>
            <a:pPr marL="342900" marR="0" lvl="0" indent="-190500" algn="just" rtl="0">
              <a:lnSpc>
                <a:spcPct val="150000"/>
              </a:lnSpc>
              <a:spcBef>
                <a:spcPts val="0"/>
              </a:spcBef>
              <a:spcAft>
                <a:spcPts val="0"/>
              </a:spcAft>
              <a:buClr>
                <a:srgbClr val="034EA2"/>
              </a:buClr>
              <a:buSzPts val="2400"/>
              <a:buFont typeface="Arial"/>
              <a:buNone/>
            </a:pPr>
            <a:endParaRPr sz="2400" b="0" i="0" u="none" strike="noStrike" cap="none">
              <a:solidFill>
                <a:srgbClr val="034EA2"/>
              </a:solidFill>
              <a:latin typeface="Calibri"/>
              <a:ea typeface="Calibri"/>
              <a:cs typeface="Calibri"/>
              <a:sym typeface="Calibri"/>
            </a:endParaRPr>
          </a:p>
        </p:txBody>
      </p:sp>
      <p:sp>
        <p:nvSpPr>
          <p:cNvPr id="339" name="Google Shape;339;g15d7f3cd515_0_1580"/>
          <p:cNvSpPr txBox="1"/>
          <p:nvPr/>
        </p:nvSpPr>
        <p:spPr>
          <a:xfrm>
            <a:off x="3674575" y="5859925"/>
            <a:ext cx="8013600" cy="66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NL" sz="1600" b="0" i="0" u="none" strike="noStrike" cap="none">
                <a:solidFill>
                  <a:srgbClr val="333333"/>
                </a:solidFill>
                <a:latin typeface="Calibri"/>
                <a:ea typeface="Calibri"/>
                <a:cs typeface="Calibri"/>
                <a:sym typeface="Calibri"/>
              </a:rPr>
              <a:t>* </a:t>
            </a:r>
            <a:r>
              <a:rPr lang="nl-NL" sz="1600" b="0" i="0" u="sng" strike="noStrike" cap="none">
                <a:solidFill>
                  <a:schemeClr val="hlink"/>
                </a:solidFill>
                <a:latin typeface="Calibri"/>
                <a:ea typeface="Calibri"/>
                <a:cs typeface="Calibri"/>
                <a:sym typeface="Calibri"/>
                <a:hlinkClick r:id="rId3"/>
              </a:rPr>
              <a:t>https://ific.org/</a:t>
            </a:r>
            <a:r>
              <a:rPr lang="nl-NL" sz="1600" b="0" i="0" u="none" strike="noStrike" cap="none">
                <a:solidFill>
                  <a:srgbClr val="333333"/>
                </a:solidFill>
                <a:latin typeface="Calibri"/>
                <a:ea typeface="Calibri"/>
                <a:cs typeface="Calibri"/>
                <a:sym typeface="Calibri"/>
              </a:rPr>
              <a:t> - An American based nonprofit with a mission to effectively communicate science-based information about health, nutrition, food safety and agriculture.</a:t>
            </a:r>
            <a:endParaRPr sz="1600" b="0" i="0" u="none" strike="noStrike" cap="none">
              <a:solidFill>
                <a:srgbClr val="333333"/>
              </a:solidFill>
              <a:latin typeface="Calibri"/>
              <a:ea typeface="Calibri"/>
              <a:cs typeface="Calibri"/>
              <a:sym typeface="Calibri"/>
            </a:endParaRPr>
          </a:p>
        </p:txBody>
      </p:sp>
      <p:sp>
        <p:nvSpPr>
          <p:cNvPr id="340" name="Google Shape;340;g15d7f3cd515_0_1580"/>
          <p:cNvSpPr txBox="1"/>
          <p:nvPr/>
        </p:nvSpPr>
        <p:spPr>
          <a:xfrm>
            <a:off x="6544425" y="3460525"/>
            <a:ext cx="4503300" cy="25860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400"/>
              <a:buFont typeface="Arial"/>
              <a:buNone/>
            </a:pPr>
            <a:r>
              <a:rPr lang="nl-NL" sz="2400" b="0" i="0" u="none" strike="noStrike" cap="none">
                <a:solidFill>
                  <a:schemeClr val="dk2"/>
                </a:solidFill>
                <a:latin typeface="Calibri"/>
                <a:ea typeface="Calibri"/>
                <a:cs typeface="Calibri"/>
                <a:sym typeface="Calibri"/>
              </a:rPr>
              <a:t>4.“Ready-to-eat” foods</a:t>
            </a:r>
            <a:endParaRPr sz="2400" b="0" i="0" u="none" strike="noStrike" cap="none">
              <a:solidFill>
                <a:schemeClr val="dk2"/>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nl-NL" sz="2000" b="0" i="1" u="none" strike="noStrike" cap="none">
                <a:solidFill>
                  <a:schemeClr val="dk2"/>
                </a:solidFill>
                <a:latin typeface="Calibri"/>
                <a:ea typeface="Calibri"/>
                <a:cs typeface="Calibri"/>
                <a:sym typeface="Calibri"/>
              </a:rPr>
              <a:t>4.1 Packaged ready-to-eat foods</a:t>
            </a:r>
            <a:endParaRPr sz="2000" b="0" i="1" u="none" strike="noStrike" cap="none">
              <a:solidFill>
                <a:schemeClr val="dk2"/>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nl-NL" sz="2000" b="0" i="1" u="none" strike="noStrike" cap="none">
                <a:solidFill>
                  <a:schemeClr val="dk2"/>
                </a:solidFill>
                <a:latin typeface="Calibri"/>
                <a:ea typeface="Calibri"/>
                <a:cs typeface="Calibri"/>
                <a:sym typeface="Calibri"/>
              </a:rPr>
              <a:t>4.2 Mixtures, store prepared</a:t>
            </a:r>
            <a:endParaRPr sz="2000" b="0" i="1" u="none" strike="noStrike" cap="none">
              <a:solidFill>
                <a:schemeClr val="dk2"/>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400"/>
              <a:buFont typeface="Arial"/>
              <a:buNone/>
            </a:pPr>
            <a:r>
              <a:rPr lang="nl-NL" sz="2400" b="0" i="0" u="none" strike="noStrike" cap="none">
                <a:solidFill>
                  <a:schemeClr val="dk2"/>
                </a:solidFill>
                <a:latin typeface="Calibri"/>
                <a:ea typeface="Calibri"/>
                <a:cs typeface="Calibri"/>
                <a:sym typeface="Calibri"/>
              </a:rPr>
              <a:t>5. Prepared foods/meals</a:t>
            </a:r>
            <a:endParaRPr sz="2400" b="0" i="0" u="none" strike="noStrike" cap="none">
              <a:solidFill>
                <a:schemeClr val="dk2"/>
              </a:solidFill>
              <a:latin typeface="Calibri"/>
              <a:ea typeface="Calibri"/>
              <a:cs typeface="Calibri"/>
              <a:sym typeface="Calibri"/>
            </a:endParaRPr>
          </a:p>
          <a:p>
            <a:pPr marL="457200" marR="0" lvl="0" indent="0" algn="just"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15d7f3cd515_0_1589"/>
          <p:cNvSpPr txBox="1">
            <a:spLocks noGrp="1"/>
          </p:cNvSpPr>
          <p:nvPr>
            <p:ph type="body" idx="1"/>
          </p:nvPr>
        </p:nvSpPr>
        <p:spPr>
          <a:xfrm>
            <a:off x="2757526" y="1027125"/>
            <a:ext cx="9119700" cy="792300"/>
          </a:xfrm>
          <a:prstGeom prst="rect">
            <a:avLst/>
          </a:prstGeom>
          <a:noFill/>
          <a:ln>
            <a:noFill/>
          </a:ln>
        </p:spPr>
        <p:txBody>
          <a:bodyPr spcFirstLastPara="1" wrap="square" lIns="91425" tIns="45700" rIns="91425" bIns="45700" anchor="t" anchorCtr="0">
            <a:noAutofit/>
          </a:bodyPr>
          <a:lstStyle/>
          <a:p>
            <a:pPr marL="0" lvl="0" indent="0" algn="l" rtl="1">
              <a:lnSpc>
                <a:spcPct val="100000"/>
              </a:lnSpc>
              <a:spcBef>
                <a:spcPts val="0"/>
              </a:spcBef>
              <a:spcAft>
                <a:spcPts val="0"/>
              </a:spcAft>
              <a:buClr>
                <a:schemeClr val="dk1"/>
              </a:buClr>
              <a:buSzPts val="4000"/>
              <a:buFont typeface="Arial"/>
              <a:buNone/>
            </a:pPr>
            <a:r>
              <a:rPr lang="nl-NL" sz="4000">
                <a:solidFill>
                  <a:srgbClr val="034EA2"/>
                </a:solidFill>
                <a:latin typeface="Suez One"/>
                <a:ea typeface="Suez One"/>
                <a:cs typeface="Suez One"/>
                <a:sym typeface="Suez One"/>
              </a:rPr>
              <a:t>איך הכל התחיל? קצת היסטוריה </a:t>
            </a:r>
            <a:endParaRPr sz="4000">
              <a:solidFill>
                <a:srgbClr val="034EA2"/>
              </a:solidFill>
              <a:latin typeface="Suez One"/>
              <a:ea typeface="Suez One"/>
              <a:cs typeface="Suez One"/>
              <a:sym typeface="Suez One"/>
            </a:endParaRPr>
          </a:p>
          <a:p>
            <a:pPr marL="0" lvl="0" indent="0" algn="l" rtl="0">
              <a:lnSpc>
                <a:spcPct val="90000"/>
              </a:lnSpc>
              <a:spcBef>
                <a:spcPts val="0"/>
              </a:spcBef>
              <a:spcAft>
                <a:spcPts val="0"/>
              </a:spcAft>
              <a:buClr>
                <a:srgbClr val="004F9D"/>
              </a:buClr>
              <a:buSzPts val="4800"/>
              <a:buNone/>
            </a:pPr>
            <a:endParaRPr sz="4000">
              <a:solidFill>
                <a:srgbClr val="034EA2"/>
              </a:solidFill>
              <a:latin typeface="Suez One"/>
              <a:ea typeface="Suez One"/>
              <a:cs typeface="Suez One"/>
              <a:sym typeface="Suez One"/>
            </a:endParaRPr>
          </a:p>
        </p:txBody>
      </p:sp>
      <p:sp>
        <p:nvSpPr>
          <p:cNvPr id="346" name="Google Shape;346;g15d7f3cd515_0_1589"/>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13</a:t>
            </a:fld>
            <a:endParaRPr/>
          </a:p>
        </p:txBody>
      </p:sp>
      <p:sp>
        <p:nvSpPr>
          <p:cNvPr id="347" name="Google Shape;347;g15d7f3cd515_0_1589"/>
          <p:cNvSpPr txBox="1"/>
          <p:nvPr/>
        </p:nvSpPr>
        <p:spPr>
          <a:xfrm>
            <a:off x="1461593" y="2120898"/>
            <a:ext cx="9485700" cy="4155000"/>
          </a:xfrm>
          <a:prstGeom prst="rect">
            <a:avLst/>
          </a:prstGeom>
          <a:noFill/>
          <a:ln>
            <a:noFill/>
          </a:ln>
        </p:spPr>
        <p:txBody>
          <a:bodyPr spcFirstLastPara="1" wrap="square" lIns="91425" tIns="45700" rIns="91425" bIns="45700" anchor="t" anchorCtr="0">
            <a:noAutofit/>
          </a:bodyPr>
          <a:lstStyle/>
          <a:p>
            <a:pPr marL="457200" marR="0" lvl="0" indent="-381000" algn="just" rtl="1">
              <a:lnSpc>
                <a:spcPct val="150000"/>
              </a:lnSpc>
              <a:spcBef>
                <a:spcPts val="0"/>
              </a:spcBef>
              <a:spcAft>
                <a:spcPts val="0"/>
              </a:spcAft>
              <a:buClr>
                <a:srgbClr val="034EA2"/>
              </a:buClr>
              <a:buSzPts val="2400"/>
              <a:buFont typeface="Calibri"/>
              <a:buChar char="•"/>
            </a:pPr>
            <a:r>
              <a:rPr lang="nl-NL" sz="2400" b="0" i="0" u="none" strike="noStrike" cap="none">
                <a:solidFill>
                  <a:srgbClr val="034EA2"/>
                </a:solidFill>
                <a:latin typeface="Calibri"/>
                <a:ea typeface="Calibri"/>
                <a:cs typeface="Calibri"/>
                <a:sym typeface="Calibri"/>
              </a:rPr>
              <a:t>עיבוד מזון קיים מאז התקופה הפרהיסטורית: האדם השתמש באש לפני 250,000 שנה, מה שהוביל מאוחר יותר למה שאנו מכירים כתהליך הבישול.</a:t>
            </a:r>
            <a:endParaRPr sz="2400" b="0" i="0" u="none" strike="noStrike" cap="none">
              <a:solidFill>
                <a:srgbClr val="034EA2"/>
              </a:solidFill>
              <a:latin typeface="Calibri"/>
              <a:ea typeface="Calibri"/>
              <a:cs typeface="Calibri"/>
              <a:sym typeface="Calibri"/>
            </a:endParaRPr>
          </a:p>
          <a:p>
            <a:pPr marL="457200" marR="0" lvl="0" indent="0" algn="just" rtl="1">
              <a:lnSpc>
                <a:spcPct val="150000"/>
              </a:lnSpc>
              <a:spcBef>
                <a:spcPts val="0"/>
              </a:spcBef>
              <a:spcAft>
                <a:spcPts val="0"/>
              </a:spcAft>
              <a:buClr>
                <a:srgbClr val="000000"/>
              </a:buClr>
              <a:buSzPts val="2400"/>
              <a:buFont typeface="Arial"/>
              <a:buNone/>
            </a:pPr>
            <a:endParaRPr sz="2400" b="0" i="0" u="none" strike="noStrike" cap="none">
              <a:solidFill>
                <a:srgbClr val="034EA2"/>
              </a:solidFill>
              <a:latin typeface="Calibri"/>
              <a:ea typeface="Calibri"/>
              <a:cs typeface="Calibri"/>
              <a:sym typeface="Calibri"/>
            </a:endParaRPr>
          </a:p>
          <a:p>
            <a:pPr marL="457200" marR="0" lvl="0" indent="-381000" algn="just" rtl="1">
              <a:lnSpc>
                <a:spcPct val="150000"/>
              </a:lnSpc>
              <a:spcBef>
                <a:spcPts val="0"/>
              </a:spcBef>
              <a:spcAft>
                <a:spcPts val="0"/>
              </a:spcAft>
              <a:buClr>
                <a:srgbClr val="034EA2"/>
              </a:buClr>
              <a:buSzPts val="2400"/>
              <a:buFont typeface="Calibri"/>
              <a:buChar char="•"/>
            </a:pPr>
            <a:r>
              <a:rPr lang="nl-NL" sz="2400" b="0" i="0" u="none" strike="noStrike" cap="none">
                <a:solidFill>
                  <a:srgbClr val="034EA2"/>
                </a:solidFill>
                <a:latin typeface="Calibri"/>
                <a:ea typeface="Calibri"/>
                <a:cs typeface="Calibri"/>
                <a:sym typeface="Calibri"/>
              </a:rPr>
              <a:t>מבחינה היסטורית בישול עוזר בשתי דרכים עיקריות: שיפור הטעם ועוד יותר חשוב הוא משפר את רמת העיכול ומסייע בחיטוי מחיידקים.</a:t>
            </a:r>
            <a:endParaRPr sz="2400" b="0" i="0" u="none" strike="noStrike" cap="none">
              <a:solidFill>
                <a:srgbClr val="034EA2"/>
              </a:solidFill>
              <a:latin typeface="Calibri"/>
              <a:ea typeface="Calibri"/>
              <a:cs typeface="Calibri"/>
              <a:sym typeface="Calibri"/>
            </a:endParaRPr>
          </a:p>
          <a:p>
            <a:pPr marL="457200" marR="0" lvl="0" indent="0" algn="just" rtl="1">
              <a:lnSpc>
                <a:spcPct val="150000"/>
              </a:lnSpc>
              <a:spcBef>
                <a:spcPts val="0"/>
              </a:spcBef>
              <a:spcAft>
                <a:spcPts val="0"/>
              </a:spcAft>
              <a:buClr>
                <a:srgbClr val="000000"/>
              </a:buClr>
              <a:buSzPts val="2400"/>
              <a:buFont typeface="Arial"/>
              <a:buNone/>
            </a:pPr>
            <a:endParaRPr sz="2400" b="0" i="0" u="none" strike="noStrike" cap="none">
              <a:solidFill>
                <a:srgbClr val="034EA2"/>
              </a:solidFill>
              <a:latin typeface="Calibri"/>
              <a:ea typeface="Calibri"/>
              <a:cs typeface="Calibri"/>
              <a:sym typeface="Calibri"/>
            </a:endParaRPr>
          </a:p>
          <a:p>
            <a:pPr marL="457200" marR="0" lvl="0" indent="-381000" algn="just" rtl="1">
              <a:lnSpc>
                <a:spcPct val="150000"/>
              </a:lnSpc>
              <a:spcBef>
                <a:spcPts val="0"/>
              </a:spcBef>
              <a:spcAft>
                <a:spcPts val="0"/>
              </a:spcAft>
              <a:buClr>
                <a:srgbClr val="034EA2"/>
              </a:buClr>
              <a:buSzPts val="2400"/>
              <a:buFont typeface="Calibri"/>
              <a:buChar char="•"/>
            </a:pPr>
            <a:r>
              <a:rPr lang="nl-NL" sz="2400" b="0" i="0" u="none" strike="noStrike" cap="none">
                <a:solidFill>
                  <a:srgbClr val="034EA2"/>
                </a:solidFill>
                <a:latin typeface="Calibri"/>
                <a:ea typeface="Calibri"/>
                <a:cs typeface="Calibri"/>
                <a:sym typeface="Calibri"/>
              </a:rPr>
              <a:t>עיבוד מזון מורכב יותר הופיע במהלך העת העתיקה ובימי הביניים והתבטא באפיית לחם, ייצור גבינות, בשרים מעושנים ואף משקאות כגון יין.</a:t>
            </a:r>
            <a:endParaRPr sz="2400" b="0" i="0" u="none" strike="noStrike" cap="none">
              <a:solidFill>
                <a:srgbClr val="034EA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5d7f3cd515_0_1598"/>
          <p:cNvSpPr txBox="1">
            <a:spLocks noGrp="1"/>
          </p:cNvSpPr>
          <p:nvPr>
            <p:ph type="body" idx="1"/>
          </p:nvPr>
        </p:nvSpPr>
        <p:spPr>
          <a:xfrm>
            <a:off x="2757526" y="1027125"/>
            <a:ext cx="9119700" cy="792300"/>
          </a:xfrm>
          <a:prstGeom prst="rect">
            <a:avLst/>
          </a:prstGeom>
          <a:noFill/>
          <a:ln>
            <a:noFill/>
          </a:ln>
        </p:spPr>
        <p:txBody>
          <a:bodyPr spcFirstLastPara="1" wrap="square" lIns="91425" tIns="45700" rIns="91425" bIns="45700" anchor="t" anchorCtr="0">
            <a:noAutofit/>
          </a:bodyPr>
          <a:lstStyle/>
          <a:p>
            <a:pPr marL="0" lvl="0" indent="0" algn="l" rtl="1">
              <a:lnSpc>
                <a:spcPct val="100000"/>
              </a:lnSpc>
              <a:spcBef>
                <a:spcPts val="0"/>
              </a:spcBef>
              <a:spcAft>
                <a:spcPts val="0"/>
              </a:spcAft>
              <a:buClr>
                <a:schemeClr val="dk1"/>
              </a:buClr>
              <a:buSzPts val="4000"/>
              <a:buFont typeface="Arial"/>
              <a:buNone/>
            </a:pPr>
            <a:r>
              <a:rPr lang="nl-NL" sz="4000">
                <a:solidFill>
                  <a:srgbClr val="034EA2"/>
                </a:solidFill>
                <a:latin typeface="Suez One"/>
                <a:ea typeface="Suez One"/>
                <a:cs typeface="Suez One"/>
                <a:sym typeface="Suez One"/>
              </a:rPr>
              <a:t>עיבוד מזון כיום</a:t>
            </a:r>
            <a:endParaRPr sz="4000">
              <a:solidFill>
                <a:srgbClr val="034EA2"/>
              </a:solidFill>
              <a:latin typeface="Suez One"/>
              <a:ea typeface="Suez One"/>
              <a:cs typeface="Suez One"/>
              <a:sym typeface="Suez One"/>
            </a:endParaRPr>
          </a:p>
          <a:p>
            <a:pPr marL="0" lvl="0" indent="0" algn="l" rtl="0">
              <a:lnSpc>
                <a:spcPct val="90000"/>
              </a:lnSpc>
              <a:spcBef>
                <a:spcPts val="0"/>
              </a:spcBef>
              <a:spcAft>
                <a:spcPts val="0"/>
              </a:spcAft>
              <a:buClr>
                <a:srgbClr val="004F9D"/>
              </a:buClr>
              <a:buSzPts val="4800"/>
              <a:buNone/>
            </a:pPr>
            <a:endParaRPr sz="4000">
              <a:solidFill>
                <a:srgbClr val="034EA2"/>
              </a:solidFill>
              <a:latin typeface="Suez One"/>
              <a:ea typeface="Suez One"/>
              <a:cs typeface="Suez One"/>
              <a:sym typeface="Suez One"/>
            </a:endParaRPr>
          </a:p>
        </p:txBody>
      </p:sp>
      <p:sp>
        <p:nvSpPr>
          <p:cNvPr id="353" name="Google Shape;353;g15d7f3cd515_0_1598"/>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14</a:t>
            </a:fld>
            <a:endParaRPr/>
          </a:p>
        </p:txBody>
      </p:sp>
      <p:sp>
        <p:nvSpPr>
          <p:cNvPr id="354" name="Google Shape;354;g15d7f3cd515_0_1598"/>
          <p:cNvSpPr txBox="1"/>
          <p:nvPr/>
        </p:nvSpPr>
        <p:spPr>
          <a:xfrm>
            <a:off x="1461593" y="2197098"/>
            <a:ext cx="9485700" cy="4155000"/>
          </a:xfrm>
          <a:prstGeom prst="rect">
            <a:avLst/>
          </a:prstGeom>
          <a:noFill/>
          <a:ln>
            <a:noFill/>
          </a:ln>
        </p:spPr>
        <p:txBody>
          <a:bodyPr spcFirstLastPara="1" wrap="square" lIns="91425" tIns="45700" rIns="91425" bIns="45700" anchor="t" anchorCtr="0">
            <a:noAutofit/>
          </a:bodyPr>
          <a:lstStyle/>
          <a:p>
            <a:pPr marL="457200" marR="0" lvl="0" indent="-381000" algn="just" rtl="1">
              <a:lnSpc>
                <a:spcPct val="150000"/>
              </a:lnSpc>
              <a:spcBef>
                <a:spcPts val="0"/>
              </a:spcBef>
              <a:spcAft>
                <a:spcPts val="0"/>
              </a:spcAft>
              <a:buClr>
                <a:srgbClr val="034EA2"/>
              </a:buClr>
              <a:buSzPts val="2400"/>
              <a:buFont typeface="Calibri"/>
              <a:buChar char="•"/>
            </a:pPr>
            <a:r>
              <a:rPr lang="nl-NL" sz="2400" b="0" i="0" u="none" strike="noStrike" cap="none">
                <a:solidFill>
                  <a:srgbClr val="034EA2"/>
                </a:solidFill>
                <a:latin typeface="Calibri"/>
                <a:ea typeface="Calibri"/>
                <a:cs typeface="Calibri"/>
                <a:sym typeface="Calibri"/>
              </a:rPr>
              <a:t>המהפכה התעשייתית –המאות ה-18 וה-19 - תחילתו של ייצור מזון המוני ומתועש. זה כלל את יצירת תהליך הפסטור (למשל, חלב) ושימור מזון</a:t>
            </a:r>
            <a:endParaRPr sz="2400" b="0" i="0" u="none" strike="noStrike" cap="none">
              <a:solidFill>
                <a:srgbClr val="034EA2"/>
              </a:solidFill>
              <a:latin typeface="Calibri"/>
              <a:ea typeface="Calibri"/>
              <a:cs typeface="Calibri"/>
              <a:sym typeface="Calibri"/>
            </a:endParaRPr>
          </a:p>
          <a:p>
            <a:pPr marL="457200" marR="0" lvl="0" indent="0" algn="just" rtl="1">
              <a:lnSpc>
                <a:spcPct val="150000"/>
              </a:lnSpc>
              <a:spcBef>
                <a:spcPts val="0"/>
              </a:spcBef>
              <a:spcAft>
                <a:spcPts val="0"/>
              </a:spcAft>
              <a:buClr>
                <a:srgbClr val="000000"/>
              </a:buClr>
              <a:buSzPts val="2400"/>
              <a:buFont typeface="Arial"/>
              <a:buNone/>
            </a:pPr>
            <a:endParaRPr sz="2400" b="0" i="0" u="none" strike="noStrike" cap="none">
              <a:solidFill>
                <a:srgbClr val="034EA2"/>
              </a:solidFill>
              <a:latin typeface="Calibri"/>
              <a:ea typeface="Calibri"/>
              <a:cs typeface="Calibri"/>
              <a:sym typeface="Calibri"/>
            </a:endParaRPr>
          </a:p>
          <a:p>
            <a:pPr marL="457200" marR="0" lvl="0" indent="-381000" algn="just" rtl="1">
              <a:lnSpc>
                <a:spcPct val="150000"/>
              </a:lnSpc>
              <a:spcBef>
                <a:spcPts val="0"/>
              </a:spcBef>
              <a:spcAft>
                <a:spcPts val="0"/>
              </a:spcAft>
              <a:buClr>
                <a:srgbClr val="034EA2"/>
              </a:buClr>
              <a:buSzPts val="2400"/>
              <a:buFont typeface="Calibri"/>
              <a:buChar char="•"/>
            </a:pPr>
            <a:r>
              <a:rPr lang="nl-NL" sz="2400" b="0" i="0" u="none" strike="noStrike" cap="none">
                <a:solidFill>
                  <a:srgbClr val="034EA2"/>
                </a:solidFill>
                <a:latin typeface="Calibri"/>
                <a:ea typeface="Calibri"/>
                <a:cs typeface="Calibri"/>
                <a:sym typeface="Calibri"/>
              </a:rPr>
              <a:t>במחצית הראשונה של המאה ה-20  : בעקבות שתי מלחמות העולם והשינויים שחלו בעולם, התגברו תהליכי עיבוד המזון במטרה לספק לאוכלוסייה הגדולה והענייה מזון נגיש וזול</a:t>
            </a:r>
            <a:endParaRPr sz="2400" b="0" i="0" u="none" strike="noStrike" cap="none">
              <a:solidFill>
                <a:srgbClr val="034EA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5d7f3cd515_0_1605"/>
          <p:cNvSpPr txBox="1">
            <a:spLocks noGrp="1"/>
          </p:cNvSpPr>
          <p:nvPr>
            <p:ph type="body" idx="1"/>
          </p:nvPr>
        </p:nvSpPr>
        <p:spPr>
          <a:xfrm>
            <a:off x="2757526" y="1027125"/>
            <a:ext cx="9119700" cy="792300"/>
          </a:xfrm>
          <a:prstGeom prst="rect">
            <a:avLst/>
          </a:prstGeom>
          <a:noFill/>
          <a:ln>
            <a:noFill/>
          </a:ln>
        </p:spPr>
        <p:txBody>
          <a:bodyPr spcFirstLastPara="1" wrap="square" lIns="91425" tIns="45700" rIns="91425" bIns="45700" anchor="t" anchorCtr="0">
            <a:noAutofit/>
          </a:bodyPr>
          <a:lstStyle/>
          <a:p>
            <a:pPr marL="0" lvl="0" indent="0" algn="l" rtl="1">
              <a:lnSpc>
                <a:spcPct val="100000"/>
              </a:lnSpc>
              <a:spcBef>
                <a:spcPts val="0"/>
              </a:spcBef>
              <a:spcAft>
                <a:spcPts val="0"/>
              </a:spcAft>
              <a:buClr>
                <a:schemeClr val="dk1"/>
              </a:buClr>
              <a:buSzPts val="4000"/>
              <a:buFont typeface="Arial"/>
              <a:buNone/>
            </a:pPr>
            <a:r>
              <a:rPr lang="nl-NL" sz="4000">
                <a:solidFill>
                  <a:srgbClr val="034EA2"/>
                </a:solidFill>
                <a:latin typeface="Suez One"/>
                <a:ea typeface="Suez One"/>
                <a:cs typeface="Suez One"/>
                <a:sym typeface="Suez One"/>
              </a:rPr>
              <a:t>למה צריך לעבד מזון? </a:t>
            </a:r>
            <a:endParaRPr sz="4000">
              <a:solidFill>
                <a:srgbClr val="034EA2"/>
              </a:solidFill>
              <a:latin typeface="Suez One"/>
              <a:ea typeface="Suez One"/>
              <a:cs typeface="Suez One"/>
              <a:sym typeface="Suez One"/>
            </a:endParaRPr>
          </a:p>
          <a:p>
            <a:pPr marL="0" lvl="0" indent="0" algn="l" rtl="0">
              <a:lnSpc>
                <a:spcPct val="90000"/>
              </a:lnSpc>
              <a:spcBef>
                <a:spcPts val="0"/>
              </a:spcBef>
              <a:spcAft>
                <a:spcPts val="0"/>
              </a:spcAft>
              <a:buClr>
                <a:srgbClr val="004F9D"/>
              </a:buClr>
              <a:buSzPts val="4800"/>
              <a:buNone/>
            </a:pPr>
            <a:endParaRPr sz="4000">
              <a:solidFill>
                <a:srgbClr val="034EA2"/>
              </a:solidFill>
              <a:latin typeface="Suez One"/>
              <a:ea typeface="Suez One"/>
              <a:cs typeface="Suez One"/>
              <a:sym typeface="Suez One"/>
            </a:endParaRPr>
          </a:p>
        </p:txBody>
      </p:sp>
      <p:sp>
        <p:nvSpPr>
          <p:cNvPr id="360" name="Google Shape;360;g15d7f3cd515_0_1605"/>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15</a:t>
            </a:fld>
            <a:endParaRPr/>
          </a:p>
        </p:txBody>
      </p:sp>
      <p:pic>
        <p:nvPicPr>
          <p:cNvPr id="361" name="Google Shape;361;g15d7f3cd515_0_1605"/>
          <p:cNvPicPr preferRelativeResize="0"/>
          <p:nvPr/>
        </p:nvPicPr>
        <p:blipFill rotWithShape="1">
          <a:blip r:embed="rId3">
            <a:alphaModFix/>
          </a:blip>
          <a:srcRect/>
          <a:stretch/>
        </p:blipFill>
        <p:spPr>
          <a:xfrm>
            <a:off x="3837075" y="2019550"/>
            <a:ext cx="4242176" cy="4242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15d7f3cd515_0_1612"/>
          <p:cNvSpPr txBox="1">
            <a:spLocks noGrp="1"/>
          </p:cNvSpPr>
          <p:nvPr>
            <p:ph type="body" idx="1"/>
          </p:nvPr>
        </p:nvSpPr>
        <p:spPr>
          <a:xfrm>
            <a:off x="2757526" y="1027125"/>
            <a:ext cx="9119700" cy="792300"/>
          </a:xfrm>
          <a:prstGeom prst="rect">
            <a:avLst/>
          </a:prstGeom>
          <a:noFill/>
          <a:ln>
            <a:noFill/>
          </a:ln>
        </p:spPr>
        <p:txBody>
          <a:bodyPr spcFirstLastPara="1" wrap="square" lIns="91425" tIns="45700" rIns="91425" bIns="45700" anchor="t" anchorCtr="0">
            <a:noAutofit/>
          </a:bodyPr>
          <a:lstStyle/>
          <a:p>
            <a:pPr marL="0" lvl="0" indent="0" algn="l" rtl="1">
              <a:lnSpc>
                <a:spcPct val="100000"/>
              </a:lnSpc>
              <a:spcBef>
                <a:spcPts val="0"/>
              </a:spcBef>
              <a:spcAft>
                <a:spcPts val="0"/>
              </a:spcAft>
              <a:buClr>
                <a:schemeClr val="dk1"/>
              </a:buClr>
              <a:buSzPts val="4000"/>
              <a:buNone/>
            </a:pPr>
            <a:r>
              <a:rPr lang="nl-NL" sz="4000">
                <a:solidFill>
                  <a:srgbClr val="034EA2"/>
                </a:solidFill>
                <a:latin typeface="Suez One"/>
                <a:ea typeface="Suez One"/>
                <a:cs typeface="Suez One"/>
                <a:sym typeface="Suez One"/>
              </a:rPr>
              <a:t>למה צריך לעבד מזון? </a:t>
            </a:r>
            <a:endParaRPr sz="4000">
              <a:solidFill>
                <a:srgbClr val="034EA2"/>
              </a:solidFill>
              <a:latin typeface="Suez One"/>
              <a:ea typeface="Suez One"/>
              <a:cs typeface="Suez One"/>
              <a:sym typeface="Suez One"/>
            </a:endParaRPr>
          </a:p>
          <a:p>
            <a:pPr marL="0" lvl="0" indent="0" algn="l" rtl="0">
              <a:lnSpc>
                <a:spcPct val="90000"/>
              </a:lnSpc>
              <a:spcBef>
                <a:spcPts val="0"/>
              </a:spcBef>
              <a:spcAft>
                <a:spcPts val="0"/>
              </a:spcAft>
              <a:buClr>
                <a:srgbClr val="004F9D"/>
              </a:buClr>
              <a:buSzPts val="4800"/>
              <a:buNone/>
            </a:pPr>
            <a:endParaRPr sz="4000">
              <a:solidFill>
                <a:srgbClr val="034EA2"/>
              </a:solidFill>
              <a:latin typeface="Suez One"/>
              <a:ea typeface="Suez One"/>
              <a:cs typeface="Suez One"/>
              <a:sym typeface="Suez One"/>
            </a:endParaRPr>
          </a:p>
        </p:txBody>
      </p:sp>
      <p:sp>
        <p:nvSpPr>
          <p:cNvPr id="367" name="Google Shape;367;g15d7f3cd515_0_1612"/>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16</a:t>
            </a:fld>
            <a:endParaRPr/>
          </a:p>
        </p:txBody>
      </p:sp>
      <p:sp>
        <p:nvSpPr>
          <p:cNvPr id="368" name="Google Shape;368;g15d7f3cd515_0_1612"/>
          <p:cNvSpPr txBox="1"/>
          <p:nvPr/>
        </p:nvSpPr>
        <p:spPr>
          <a:xfrm>
            <a:off x="-57600" y="1946550"/>
            <a:ext cx="11487600" cy="4771500"/>
          </a:xfrm>
          <a:prstGeom prst="rect">
            <a:avLst/>
          </a:prstGeom>
          <a:noFill/>
          <a:ln>
            <a:noFill/>
          </a:ln>
        </p:spPr>
        <p:txBody>
          <a:bodyPr spcFirstLastPara="1" wrap="square" lIns="91425" tIns="91425" rIns="91425" bIns="91425" anchor="t" anchorCtr="0">
            <a:spAutoFit/>
          </a:bodyPr>
          <a:lstStyle/>
          <a:p>
            <a:pPr marL="457200" marR="0" lvl="0" indent="-400050" algn="r" rtl="1">
              <a:lnSpc>
                <a:spcPct val="200000"/>
              </a:lnSpc>
              <a:spcBef>
                <a:spcPts val="0"/>
              </a:spcBef>
              <a:spcAft>
                <a:spcPts val="0"/>
              </a:spcAft>
              <a:buClr>
                <a:schemeClr val="dk2"/>
              </a:buClr>
              <a:buSzPts val="2700"/>
              <a:buFont typeface="Arial"/>
              <a:buChar char="●"/>
            </a:pPr>
            <a:r>
              <a:rPr lang="nl-NL" sz="2700" b="0" i="0" u="none" strike="noStrike" cap="none">
                <a:solidFill>
                  <a:schemeClr val="dk2"/>
                </a:solidFill>
                <a:latin typeface="Calibri"/>
                <a:ea typeface="Calibri"/>
                <a:cs typeface="Calibri"/>
                <a:sym typeface="Calibri"/>
              </a:rPr>
              <a:t>הופך את המזון לאכיל</a:t>
            </a:r>
            <a:endParaRPr sz="2700" b="0" i="0" u="none" strike="noStrike" cap="none">
              <a:solidFill>
                <a:schemeClr val="dk2"/>
              </a:solidFill>
              <a:latin typeface="Calibri"/>
              <a:ea typeface="Calibri"/>
              <a:cs typeface="Calibri"/>
              <a:sym typeface="Calibri"/>
            </a:endParaRPr>
          </a:p>
          <a:p>
            <a:pPr marL="457200" marR="0" lvl="0" indent="-400050" algn="r" rtl="1">
              <a:lnSpc>
                <a:spcPct val="200000"/>
              </a:lnSpc>
              <a:spcBef>
                <a:spcPts val="0"/>
              </a:spcBef>
              <a:spcAft>
                <a:spcPts val="0"/>
              </a:spcAft>
              <a:buClr>
                <a:schemeClr val="dk2"/>
              </a:buClr>
              <a:buSzPts val="2700"/>
              <a:buFont typeface="Arial"/>
              <a:buChar char="●"/>
            </a:pPr>
            <a:r>
              <a:rPr lang="nl-NL" sz="2700" b="0" i="0" u="none" strike="noStrike" cap="none">
                <a:solidFill>
                  <a:schemeClr val="dk2"/>
                </a:solidFill>
                <a:latin typeface="Calibri"/>
                <a:ea typeface="Calibri"/>
                <a:cs typeface="Calibri"/>
                <a:sym typeface="Calibri"/>
              </a:rPr>
              <a:t>בטיחות, חיי מדף ושימור</a:t>
            </a:r>
            <a:endParaRPr sz="2700" b="0" i="0" u="none" strike="noStrike" cap="none">
              <a:solidFill>
                <a:schemeClr val="dk2"/>
              </a:solidFill>
              <a:latin typeface="Calibri"/>
              <a:ea typeface="Calibri"/>
              <a:cs typeface="Calibri"/>
              <a:sym typeface="Calibri"/>
            </a:endParaRPr>
          </a:p>
          <a:p>
            <a:pPr marL="457200" marR="0" lvl="0" indent="-400050" algn="r" rtl="1">
              <a:lnSpc>
                <a:spcPct val="200000"/>
              </a:lnSpc>
              <a:spcBef>
                <a:spcPts val="0"/>
              </a:spcBef>
              <a:spcAft>
                <a:spcPts val="0"/>
              </a:spcAft>
              <a:buClr>
                <a:schemeClr val="dk2"/>
              </a:buClr>
              <a:buSzPts val="2700"/>
              <a:buFont typeface="Arial"/>
              <a:buChar char="●"/>
            </a:pPr>
            <a:r>
              <a:rPr lang="nl-NL" sz="2700" b="0" i="0" u="none" strike="noStrike" cap="none">
                <a:solidFill>
                  <a:schemeClr val="dk2"/>
                </a:solidFill>
                <a:latin typeface="Calibri"/>
                <a:ea typeface="Calibri"/>
                <a:cs typeface="Calibri"/>
                <a:sym typeface="Calibri"/>
              </a:rPr>
              <a:t>איכות תזונתית</a:t>
            </a:r>
            <a:endParaRPr sz="2700" b="0" i="0" u="none" strike="noStrike" cap="none">
              <a:solidFill>
                <a:schemeClr val="dk2"/>
              </a:solidFill>
              <a:latin typeface="Calibri"/>
              <a:ea typeface="Calibri"/>
              <a:cs typeface="Calibri"/>
              <a:sym typeface="Calibri"/>
            </a:endParaRPr>
          </a:p>
          <a:p>
            <a:pPr marL="457200" marR="0" lvl="0" indent="-400050" algn="r" rtl="1">
              <a:lnSpc>
                <a:spcPct val="200000"/>
              </a:lnSpc>
              <a:spcBef>
                <a:spcPts val="0"/>
              </a:spcBef>
              <a:spcAft>
                <a:spcPts val="0"/>
              </a:spcAft>
              <a:buClr>
                <a:schemeClr val="dk2"/>
              </a:buClr>
              <a:buSzPts val="2700"/>
              <a:buFont typeface="Arial"/>
              <a:buChar char="●"/>
            </a:pPr>
            <a:r>
              <a:rPr lang="nl-NL" sz="2700" b="0" i="0" u="none" strike="noStrike" cap="none">
                <a:solidFill>
                  <a:schemeClr val="dk2"/>
                </a:solidFill>
                <a:latin typeface="Calibri"/>
                <a:ea typeface="Calibri"/>
                <a:cs typeface="Calibri"/>
                <a:sym typeface="Calibri"/>
              </a:rPr>
              <a:t>נוֹחוּת</a:t>
            </a:r>
            <a:endParaRPr sz="2700" b="0" i="0" u="none" strike="noStrike" cap="none">
              <a:solidFill>
                <a:schemeClr val="dk2"/>
              </a:solidFill>
              <a:latin typeface="Calibri"/>
              <a:ea typeface="Calibri"/>
              <a:cs typeface="Calibri"/>
              <a:sym typeface="Calibri"/>
            </a:endParaRPr>
          </a:p>
          <a:p>
            <a:pPr marL="457200" marR="0" lvl="0" indent="-400050" algn="r" rtl="1">
              <a:lnSpc>
                <a:spcPct val="200000"/>
              </a:lnSpc>
              <a:spcBef>
                <a:spcPts val="0"/>
              </a:spcBef>
              <a:spcAft>
                <a:spcPts val="0"/>
              </a:spcAft>
              <a:buClr>
                <a:schemeClr val="dk2"/>
              </a:buClr>
              <a:buSzPts val="2700"/>
              <a:buFont typeface="Arial"/>
              <a:buChar char="●"/>
            </a:pPr>
            <a:r>
              <a:rPr lang="nl-NL" sz="2700" b="0" i="0" u="none" strike="noStrike" cap="none">
                <a:solidFill>
                  <a:schemeClr val="dk2"/>
                </a:solidFill>
                <a:latin typeface="Calibri"/>
                <a:ea typeface="Calibri"/>
                <a:cs typeface="Calibri"/>
                <a:sym typeface="Calibri"/>
              </a:rPr>
              <a:t>מחיר</a:t>
            </a:r>
            <a:endParaRPr sz="2700" b="0" i="0" u="none" strike="noStrike" cap="none">
              <a:solidFill>
                <a:schemeClr val="dk2"/>
              </a:solidFill>
              <a:latin typeface="Calibri"/>
              <a:ea typeface="Calibri"/>
              <a:cs typeface="Calibri"/>
              <a:sym typeface="Calibri"/>
            </a:endParaRPr>
          </a:p>
          <a:p>
            <a:pPr marL="457200" marR="0" lvl="0" indent="0" algn="l" rtl="0">
              <a:lnSpc>
                <a:spcPct val="200000"/>
              </a:lnSpc>
              <a:spcBef>
                <a:spcPts val="0"/>
              </a:spcBef>
              <a:spcAft>
                <a:spcPts val="0"/>
              </a:spcAft>
              <a:buClr>
                <a:srgbClr val="000000"/>
              </a:buClr>
              <a:buSzPts val="2800"/>
              <a:buFont typeface="Arial"/>
              <a:buNone/>
            </a:pPr>
            <a:endParaRPr sz="2800" b="1" i="0" u="none" strike="noStrike" cap="none">
              <a:solidFill>
                <a:srgbClr val="000000"/>
              </a:solidFill>
              <a:latin typeface="Calibri"/>
              <a:ea typeface="Calibri"/>
              <a:cs typeface="Calibri"/>
              <a:sym typeface="Calibri"/>
            </a:endParaRPr>
          </a:p>
        </p:txBody>
      </p:sp>
      <p:pic>
        <p:nvPicPr>
          <p:cNvPr id="369" name="Google Shape;369;g15d7f3cd515_0_1612"/>
          <p:cNvPicPr preferRelativeResize="0"/>
          <p:nvPr/>
        </p:nvPicPr>
        <p:blipFill rotWithShape="1">
          <a:blip r:embed="rId3">
            <a:alphaModFix/>
          </a:blip>
          <a:srcRect t="6656" b="6665"/>
          <a:stretch/>
        </p:blipFill>
        <p:spPr>
          <a:xfrm>
            <a:off x="1153525" y="2515531"/>
            <a:ext cx="5019825" cy="2447550"/>
          </a:xfrm>
          <a:prstGeom prst="rect">
            <a:avLst/>
          </a:prstGeom>
          <a:noFill/>
          <a:ln>
            <a:noFill/>
          </a:ln>
        </p:spPr>
      </p:pic>
      <p:sp>
        <p:nvSpPr>
          <p:cNvPr id="370" name="Google Shape;370;g15d7f3cd515_0_1612"/>
          <p:cNvSpPr txBox="1"/>
          <p:nvPr/>
        </p:nvSpPr>
        <p:spPr>
          <a:xfrm>
            <a:off x="1317137" y="5112181"/>
            <a:ext cx="469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NL" sz="14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Source</a:t>
            </a:r>
            <a:r>
              <a:rPr lang="nl-NL" sz="1400" b="0" i="0" u="none" strike="noStrike" cap="none">
                <a:solidFill>
                  <a:srgbClr val="000000"/>
                </a:solidFill>
                <a:latin typeface="Arial"/>
                <a:ea typeface="Arial"/>
                <a:cs typeface="Arial"/>
                <a:sym typeface="Arial"/>
              </a:rPr>
              <a:t>: </a:t>
            </a:r>
            <a:r>
              <a:rPr lang="nl-NL" sz="1400" b="0" i="0" u="sng" strike="noStrike" cap="none">
                <a:solidFill>
                  <a:schemeClr val="hlink"/>
                </a:solidFill>
                <a:latin typeface="Arial"/>
                <a:ea typeface="Arial"/>
                <a:cs typeface="Arial"/>
                <a:sym typeface="Arial"/>
                <a:hlinkClick r:id="rId5"/>
              </a:rPr>
              <a:t>Why do we process food?</a:t>
            </a:r>
            <a:r>
              <a:rPr lang="nl-NL" sz="1400" b="0" i="0" u="none" strike="noStrike" cap="none">
                <a:solidFill>
                  <a:srgbClr val="000000"/>
                </a:solidFill>
                <a:latin typeface="Arial"/>
                <a:ea typeface="Arial"/>
                <a:cs typeface="Arial"/>
                <a:sym typeface="Arial"/>
              </a:rPr>
              <a:t> @ EUFIC</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15d7f3cd515_0_1621"/>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nl-NL"/>
              <a:t>17</a:t>
            </a:fld>
            <a:endParaRPr/>
          </a:p>
        </p:txBody>
      </p:sp>
      <p:pic>
        <p:nvPicPr>
          <p:cNvPr id="376" name="Google Shape;376;g15d7f3cd515_0_1621"/>
          <p:cNvPicPr preferRelativeResize="0"/>
          <p:nvPr/>
        </p:nvPicPr>
        <p:blipFill rotWithShape="1">
          <a:blip r:embed="rId3">
            <a:alphaModFix/>
          </a:blip>
          <a:srcRect/>
          <a:stretch/>
        </p:blipFill>
        <p:spPr>
          <a:xfrm>
            <a:off x="4136771" y="287725"/>
            <a:ext cx="4228422" cy="63171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15d7f3cd515_0_1627"/>
          <p:cNvSpPr txBox="1">
            <a:spLocks noGrp="1"/>
          </p:cNvSpPr>
          <p:nvPr>
            <p:ph type="body" idx="1"/>
          </p:nvPr>
        </p:nvSpPr>
        <p:spPr>
          <a:xfrm>
            <a:off x="2757526" y="569925"/>
            <a:ext cx="9119700" cy="792300"/>
          </a:xfrm>
          <a:prstGeom prst="rect">
            <a:avLst/>
          </a:prstGeom>
          <a:noFill/>
          <a:ln>
            <a:noFill/>
          </a:ln>
        </p:spPr>
        <p:txBody>
          <a:bodyPr spcFirstLastPara="1" wrap="square" lIns="91425" tIns="45700" rIns="91425" bIns="45700" anchor="t" anchorCtr="0">
            <a:noAutofit/>
          </a:bodyPr>
          <a:lstStyle/>
          <a:p>
            <a:pPr marL="0" lvl="0" indent="0" algn="l" rtl="1">
              <a:lnSpc>
                <a:spcPct val="100000"/>
              </a:lnSpc>
              <a:spcBef>
                <a:spcPts val="0"/>
              </a:spcBef>
              <a:spcAft>
                <a:spcPts val="0"/>
              </a:spcAft>
              <a:buClr>
                <a:srgbClr val="034EA2"/>
              </a:buClr>
              <a:buSzPts val="3000"/>
              <a:buFont typeface="Arial"/>
              <a:buNone/>
            </a:pPr>
            <a:r>
              <a:rPr lang="nl-NL" sz="4000">
                <a:solidFill>
                  <a:srgbClr val="034EA2"/>
                </a:solidFill>
                <a:latin typeface="Suez One"/>
                <a:ea typeface="Suez One"/>
                <a:cs typeface="Suez One"/>
                <a:sym typeface="Suez One"/>
              </a:rPr>
              <a:t>למה אנחנו אוכלים היום יותר מזונות אולטרה-מעובדים?</a:t>
            </a:r>
            <a:endParaRPr sz="4000">
              <a:solidFill>
                <a:srgbClr val="034EA2"/>
              </a:solidFill>
              <a:latin typeface="Suez One"/>
              <a:ea typeface="Suez One"/>
              <a:cs typeface="Suez One"/>
              <a:sym typeface="Suez One"/>
            </a:endParaRPr>
          </a:p>
          <a:p>
            <a:pPr marL="0" lvl="0" indent="0" algn="l" rtl="0">
              <a:lnSpc>
                <a:spcPct val="90000"/>
              </a:lnSpc>
              <a:spcBef>
                <a:spcPts val="0"/>
              </a:spcBef>
              <a:spcAft>
                <a:spcPts val="0"/>
              </a:spcAft>
              <a:buClr>
                <a:srgbClr val="004F9D"/>
              </a:buClr>
              <a:buSzPts val="4800"/>
              <a:buNone/>
            </a:pPr>
            <a:endParaRPr sz="4000">
              <a:solidFill>
                <a:srgbClr val="034EA2"/>
              </a:solidFill>
              <a:latin typeface="Suez One"/>
              <a:ea typeface="Suez One"/>
              <a:cs typeface="Suez One"/>
              <a:sym typeface="Suez One"/>
            </a:endParaRPr>
          </a:p>
        </p:txBody>
      </p:sp>
      <p:sp>
        <p:nvSpPr>
          <p:cNvPr id="382" name="Google Shape;382;g15d7f3cd515_0_1627"/>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18</a:t>
            </a:fld>
            <a:endParaRPr/>
          </a:p>
        </p:txBody>
      </p:sp>
      <p:sp>
        <p:nvSpPr>
          <p:cNvPr id="383" name="Google Shape;383;g15d7f3cd515_0_1627"/>
          <p:cNvSpPr txBox="1">
            <a:spLocks noGrp="1"/>
          </p:cNvSpPr>
          <p:nvPr>
            <p:ph type="body" idx="2"/>
          </p:nvPr>
        </p:nvSpPr>
        <p:spPr>
          <a:xfrm>
            <a:off x="941900" y="2753100"/>
            <a:ext cx="6866400" cy="4176600"/>
          </a:xfrm>
          <a:prstGeom prst="rect">
            <a:avLst/>
          </a:prstGeom>
          <a:noFill/>
          <a:ln>
            <a:noFill/>
          </a:ln>
        </p:spPr>
        <p:txBody>
          <a:bodyPr spcFirstLastPara="1" wrap="square" lIns="91425" tIns="45700" rIns="91425" bIns="45700" anchor="t" anchorCtr="0">
            <a:noAutofit/>
          </a:bodyPr>
          <a:lstStyle/>
          <a:p>
            <a:pPr marL="179387" lvl="0" indent="-179387" algn="r" rtl="1">
              <a:lnSpc>
                <a:spcPct val="113000"/>
              </a:lnSpc>
              <a:spcBef>
                <a:spcPts val="0"/>
              </a:spcBef>
              <a:spcAft>
                <a:spcPts val="0"/>
              </a:spcAft>
              <a:buSzPts val="2800"/>
              <a:buFont typeface="David"/>
              <a:buChar char="✓"/>
            </a:pPr>
            <a:r>
              <a:rPr lang="nl-NL" sz="2800" b="1">
                <a:latin typeface="Arial"/>
                <a:ea typeface="Arial"/>
                <a:cs typeface="Arial"/>
                <a:sym typeface="Arial"/>
              </a:rPr>
              <a:t>חומרי הצבע, הטעם והריח</a:t>
            </a:r>
            <a:r>
              <a:rPr lang="nl-NL" sz="2800">
                <a:latin typeface="Arial"/>
                <a:ea typeface="Arial"/>
                <a:cs typeface="Arial"/>
                <a:sym typeface="Arial"/>
              </a:rPr>
              <a:t>,לצד </a:t>
            </a:r>
            <a:r>
              <a:rPr lang="nl-NL" sz="2800" b="1">
                <a:latin typeface="Arial"/>
                <a:ea typeface="Arial"/>
                <a:cs typeface="Arial"/>
                <a:sym typeface="Arial"/>
              </a:rPr>
              <a:t>השומן</a:t>
            </a:r>
            <a:r>
              <a:rPr lang="nl-NL" sz="2800">
                <a:latin typeface="Arial"/>
                <a:ea typeface="Arial"/>
                <a:cs typeface="Arial"/>
                <a:sym typeface="Arial"/>
              </a:rPr>
              <a:t>, </a:t>
            </a:r>
            <a:r>
              <a:rPr lang="nl-NL" sz="2800" b="1">
                <a:latin typeface="Arial"/>
                <a:ea typeface="Arial"/>
                <a:cs typeface="Arial"/>
                <a:sym typeface="Arial"/>
              </a:rPr>
              <a:t>הסוכר והמלח</a:t>
            </a:r>
            <a:r>
              <a:rPr lang="nl-NL" sz="2800">
                <a:latin typeface="Arial"/>
                <a:ea typeface="Arial"/>
                <a:cs typeface="Arial"/>
                <a:sym typeface="Arial"/>
              </a:rPr>
              <a:t> גורמים לנו לאכול כמויות גדולות יותר מכפי שאנחנו באמת צריכים</a:t>
            </a:r>
            <a:endParaRPr sz="2800">
              <a:latin typeface="Arial"/>
              <a:ea typeface="Arial"/>
              <a:cs typeface="Arial"/>
              <a:sym typeface="Arial"/>
            </a:endParaRPr>
          </a:p>
          <a:p>
            <a:pPr marL="179387" lvl="0" indent="-179387" algn="r" rtl="1">
              <a:lnSpc>
                <a:spcPct val="113000"/>
              </a:lnSpc>
              <a:spcBef>
                <a:spcPts val="0"/>
              </a:spcBef>
              <a:spcAft>
                <a:spcPts val="0"/>
              </a:spcAft>
              <a:buSzPts val="2800"/>
              <a:buFont typeface="David"/>
              <a:buChar char="✓"/>
            </a:pPr>
            <a:r>
              <a:rPr lang="nl-NL" sz="2800" b="1">
                <a:latin typeface="Arial"/>
                <a:ea typeface="Arial"/>
                <a:cs typeface="Arial"/>
                <a:sym typeface="Arial"/>
              </a:rPr>
              <a:t>הזמינות והמיידיות</a:t>
            </a:r>
            <a:r>
              <a:rPr lang="nl-NL" sz="2800">
                <a:latin typeface="Arial"/>
                <a:ea typeface="Arial"/>
                <a:cs typeface="Arial"/>
                <a:sym typeface="Arial"/>
              </a:rPr>
              <a:t> </a:t>
            </a:r>
            <a:endParaRPr sz="2800">
              <a:latin typeface="Arial"/>
              <a:ea typeface="Arial"/>
              <a:cs typeface="Arial"/>
              <a:sym typeface="Arial"/>
            </a:endParaRPr>
          </a:p>
          <a:p>
            <a:pPr marL="179387" lvl="0" indent="-179387" algn="r" rtl="1">
              <a:lnSpc>
                <a:spcPct val="113000"/>
              </a:lnSpc>
              <a:spcBef>
                <a:spcPts val="0"/>
              </a:spcBef>
              <a:spcAft>
                <a:spcPts val="0"/>
              </a:spcAft>
              <a:buSzPts val="2800"/>
              <a:buFont typeface="David"/>
              <a:buChar char="✓"/>
            </a:pPr>
            <a:r>
              <a:rPr lang="nl-NL" sz="2800">
                <a:latin typeface="Arial"/>
                <a:ea typeface="Arial"/>
                <a:cs typeface="Arial"/>
                <a:sym typeface="Arial"/>
              </a:rPr>
              <a:t>מהלכי </a:t>
            </a:r>
            <a:r>
              <a:rPr lang="nl-NL" sz="2800" b="1">
                <a:latin typeface="Arial"/>
                <a:ea typeface="Arial"/>
                <a:cs typeface="Arial"/>
                <a:sym typeface="Arial"/>
              </a:rPr>
              <a:t>שיווק ופרסום אינטנסיביים</a:t>
            </a:r>
            <a:endParaRPr sz="2800" b="1">
              <a:latin typeface="Arial"/>
              <a:ea typeface="Arial"/>
              <a:cs typeface="Arial"/>
              <a:sym typeface="Arial"/>
            </a:endParaRPr>
          </a:p>
          <a:p>
            <a:pPr marL="179387" lvl="0" indent="-179387" algn="r" rtl="1">
              <a:lnSpc>
                <a:spcPct val="113000"/>
              </a:lnSpc>
              <a:spcBef>
                <a:spcPts val="0"/>
              </a:spcBef>
              <a:spcAft>
                <a:spcPts val="0"/>
              </a:spcAft>
              <a:buSzPts val="2800"/>
              <a:buFont typeface="David"/>
              <a:buChar char="✓"/>
            </a:pPr>
            <a:r>
              <a:rPr lang="nl-NL" sz="2800" b="1">
                <a:latin typeface="Arial"/>
                <a:ea typeface="Arial"/>
                <a:cs typeface="Arial"/>
                <a:sym typeface="Arial"/>
              </a:rPr>
              <a:t>מחיר</a:t>
            </a:r>
            <a:endParaRPr>
              <a:latin typeface="Arial"/>
              <a:ea typeface="Arial"/>
              <a:cs typeface="Arial"/>
              <a:sym typeface="Arial"/>
            </a:endParaRPr>
          </a:p>
        </p:txBody>
      </p:sp>
      <p:pic>
        <p:nvPicPr>
          <p:cNvPr id="384" name="Google Shape;384;g15d7f3cd515_0_1627"/>
          <p:cNvPicPr preferRelativeResize="0"/>
          <p:nvPr/>
        </p:nvPicPr>
        <p:blipFill rotWithShape="1">
          <a:blip r:embed="rId3">
            <a:alphaModFix/>
          </a:blip>
          <a:srcRect l="1662" r="1672"/>
          <a:stretch/>
        </p:blipFill>
        <p:spPr>
          <a:xfrm>
            <a:off x="8208236" y="1389717"/>
            <a:ext cx="3456300" cy="4176600"/>
          </a:xfrm>
          <a:prstGeom prst="round2DiagRect">
            <a:avLst>
              <a:gd name="adj1" fmla="val 12259"/>
              <a:gd name="adj2" fmla="val 0"/>
            </a:avLst>
          </a:prstGeom>
          <a:noFill/>
          <a:ln>
            <a:noFill/>
          </a:ln>
        </p:spPr>
      </p:pic>
      <p:pic>
        <p:nvPicPr>
          <p:cNvPr id="385" name="Google Shape;385;g15d7f3cd515_0_1627" descr="תמונה שמכילה טקסט, אדם&#10;&#10;התיאור נוצר באופן אוטומטי"/>
          <p:cNvPicPr preferRelativeResize="0"/>
          <p:nvPr/>
        </p:nvPicPr>
        <p:blipFill rotWithShape="1">
          <a:blip r:embed="rId4">
            <a:alphaModFix/>
          </a:blip>
          <a:srcRect/>
          <a:stretch/>
        </p:blipFill>
        <p:spPr>
          <a:xfrm>
            <a:off x="465764" y="4356073"/>
            <a:ext cx="2325191" cy="1453244"/>
          </a:xfrm>
          <a:prstGeom prst="rect">
            <a:avLst/>
          </a:prstGeom>
          <a:noFill/>
          <a:ln>
            <a:noFill/>
          </a:ln>
        </p:spPr>
      </p:pic>
      <p:pic>
        <p:nvPicPr>
          <p:cNvPr id="386" name="Google Shape;386;g15d7f3cd515_0_1627" descr="תמונה שמכילה טקסט, אדם, איש, חליפה&#10;&#10;התיאור נוצר באופן אוטומטי"/>
          <p:cNvPicPr preferRelativeResize="0"/>
          <p:nvPr/>
        </p:nvPicPr>
        <p:blipFill rotWithShape="1">
          <a:blip r:embed="rId5">
            <a:alphaModFix/>
          </a:blip>
          <a:srcRect/>
          <a:stretch/>
        </p:blipFill>
        <p:spPr>
          <a:xfrm>
            <a:off x="8528616" y="5220817"/>
            <a:ext cx="3039993" cy="1152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fade">
                                      <p:cBhvr>
                                        <p:cTn id="7" dur="1000"/>
                                        <p:tgtEl>
                                          <p:spTgt spid="3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6"/>
                                        </p:tgtEl>
                                        <p:attrNameLst>
                                          <p:attrName>style.visibility</p:attrName>
                                        </p:attrNameLst>
                                      </p:cBhvr>
                                      <p:to>
                                        <p:strVal val="visible"/>
                                      </p:to>
                                    </p:set>
                                    <p:animEffect transition="in" filter="fade">
                                      <p:cBhvr>
                                        <p:cTn id="12" dur="10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15d7f3cd515_0_1640"/>
          <p:cNvSpPr txBox="1">
            <a:spLocks noGrp="1"/>
          </p:cNvSpPr>
          <p:nvPr>
            <p:ph type="body" idx="1"/>
          </p:nvPr>
        </p:nvSpPr>
        <p:spPr>
          <a:xfrm>
            <a:off x="2757526" y="569925"/>
            <a:ext cx="9119700" cy="792300"/>
          </a:xfrm>
          <a:prstGeom prst="rect">
            <a:avLst/>
          </a:prstGeom>
          <a:noFill/>
          <a:ln>
            <a:noFill/>
          </a:ln>
        </p:spPr>
        <p:txBody>
          <a:bodyPr spcFirstLastPara="1" wrap="square" lIns="91425" tIns="45700" rIns="91425" bIns="45700" anchor="t" anchorCtr="0">
            <a:noAutofit/>
          </a:bodyPr>
          <a:lstStyle/>
          <a:p>
            <a:pPr marL="0" lvl="0" indent="0" algn="l" rtl="1">
              <a:lnSpc>
                <a:spcPct val="100000"/>
              </a:lnSpc>
              <a:spcBef>
                <a:spcPts val="0"/>
              </a:spcBef>
              <a:spcAft>
                <a:spcPts val="0"/>
              </a:spcAft>
              <a:buClr>
                <a:srgbClr val="034EA2"/>
              </a:buClr>
              <a:buSzPts val="3000"/>
              <a:buNone/>
            </a:pPr>
            <a:r>
              <a:rPr lang="nl-NL" sz="4000">
                <a:solidFill>
                  <a:srgbClr val="034EA2"/>
                </a:solidFill>
                <a:latin typeface="Suez One"/>
                <a:ea typeface="Suez One"/>
                <a:cs typeface="Suez One"/>
                <a:sym typeface="Suez One"/>
              </a:rPr>
              <a:t>למה אנחנו אוכלים היום יותר מזונות אולטרה-מעובדים?</a:t>
            </a:r>
            <a:endParaRPr sz="4000">
              <a:solidFill>
                <a:srgbClr val="034EA2"/>
              </a:solidFill>
              <a:latin typeface="Suez One"/>
              <a:ea typeface="Suez One"/>
              <a:cs typeface="Suez One"/>
              <a:sym typeface="Suez One"/>
            </a:endParaRPr>
          </a:p>
          <a:p>
            <a:pPr marL="0" lvl="0" indent="0" algn="l" rtl="0">
              <a:lnSpc>
                <a:spcPct val="90000"/>
              </a:lnSpc>
              <a:spcBef>
                <a:spcPts val="0"/>
              </a:spcBef>
              <a:spcAft>
                <a:spcPts val="0"/>
              </a:spcAft>
              <a:buClr>
                <a:srgbClr val="004F9D"/>
              </a:buClr>
              <a:buSzPts val="4800"/>
              <a:buNone/>
            </a:pPr>
            <a:endParaRPr sz="4000">
              <a:solidFill>
                <a:srgbClr val="034EA2"/>
              </a:solidFill>
              <a:latin typeface="Suez One"/>
              <a:ea typeface="Suez One"/>
              <a:cs typeface="Suez One"/>
              <a:sym typeface="Suez One"/>
            </a:endParaRPr>
          </a:p>
        </p:txBody>
      </p:sp>
      <p:sp>
        <p:nvSpPr>
          <p:cNvPr id="392" name="Google Shape;392;g15d7f3cd515_0_1640"/>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19</a:t>
            </a:fld>
            <a:endParaRPr/>
          </a:p>
        </p:txBody>
      </p:sp>
      <p:sp>
        <p:nvSpPr>
          <p:cNvPr id="393" name="Google Shape;393;g15d7f3cd515_0_1640"/>
          <p:cNvSpPr txBox="1"/>
          <p:nvPr/>
        </p:nvSpPr>
        <p:spPr>
          <a:xfrm>
            <a:off x="527043" y="1977298"/>
            <a:ext cx="7644300" cy="3970200"/>
          </a:xfrm>
          <a:prstGeom prst="rect">
            <a:avLst/>
          </a:prstGeom>
          <a:noFill/>
          <a:ln>
            <a:noFill/>
          </a:ln>
        </p:spPr>
        <p:txBody>
          <a:bodyPr spcFirstLastPara="1" wrap="square" lIns="91425" tIns="45700" rIns="91425" bIns="45700" anchor="t" anchorCtr="0">
            <a:noAutofit/>
          </a:bodyPr>
          <a:lstStyle/>
          <a:p>
            <a:pPr marL="457200" marR="0" lvl="0" indent="-381000" algn="just" rtl="1">
              <a:lnSpc>
                <a:spcPct val="150000"/>
              </a:lnSpc>
              <a:spcBef>
                <a:spcPts val="0"/>
              </a:spcBef>
              <a:spcAft>
                <a:spcPts val="0"/>
              </a:spcAft>
              <a:buClr>
                <a:srgbClr val="034EA2"/>
              </a:buClr>
              <a:buSzPts val="2400"/>
              <a:buFont typeface="Calibri"/>
              <a:buChar char="➔"/>
            </a:pPr>
            <a:r>
              <a:rPr lang="nl-NL" sz="2400" b="0" i="0" u="none" strike="noStrike" cap="none">
                <a:solidFill>
                  <a:srgbClr val="034EA2"/>
                </a:solidFill>
                <a:latin typeface="Calibri"/>
                <a:ea typeface="Calibri"/>
                <a:cs typeface="Calibri"/>
                <a:sym typeface="Calibri"/>
              </a:rPr>
              <a:t>מחקרים קושרים בין צריכה של מזונות מעובדים למספר בעיות בריאותיות. אנשים שאוכלים יותר מזון מעובד נוטים יותר לסבול מהשמנת יתר, סוכרת, מחלות לב ומחלות כלי דם (כולל סיכון מוגבר לשבץ). </a:t>
            </a:r>
            <a:endParaRPr sz="2400" b="0" i="0" u="none" strike="noStrike" cap="none">
              <a:solidFill>
                <a:srgbClr val="034EA2"/>
              </a:solidFill>
              <a:latin typeface="Calibri"/>
              <a:ea typeface="Calibri"/>
              <a:cs typeface="Calibri"/>
              <a:sym typeface="Calibri"/>
            </a:endParaRPr>
          </a:p>
          <a:p>
            <a:pPr marL="457200" marR="0" lvl="0" indent="0" algn="just" rtl="1">
              <a:lnSpc>
                <a:spcPct val="150000"/>
              </a:lnSpc>
              <a:spcBef>
                <a:spcPts val="0"/>
              </a:spcBef>
              <a:spcAft>
                <a:spcPts val="0"/>
              </a:spcAft>
              <a:buClr>
                <a:srgbClr val="000000"/>
              </a:buClr>
              <a:buSzPts val="2400"/>
              <a:buFont typeface="Arial"/>
              <a:buNone/>
            </a:pPr>
            <a:endParaRPr sz="2400" b="0" i="0" u="none" strike="noStrike" cap="none">
              <a:solidFill>
                <a:srgbClr val="034EA2"/>
              </a:solidFill>
              <a:latin typeface="Calibri"/>
              <a:ea typeface="Calibri"/>
              <a:cs typeface="Calibri"/>
              <a:sym typeface="Calibri"/>
            </a:endParaRPr>
          </a:p>
          <a:p>
            <a:pPr marL="457200" marR="0" lvl="0" indent="-381000" algn="just" rtl="1">
              <a:lnSpc>
                <a:spcPct val="150000"/>
              </a:lnSpc>
              <a:spcBef>
                <a:spcPts val="0"/>
              </a:spcBef>
              <a:spcAft>
                <a:spcPts val="0"/>
              </a:spcAft>
              <a:buClr>
                <a:srgbClr val="034EA2"/>
              </a:buClr>
              <a:buSzPts val="2400"/>
              <a:buFont typeface="Calibri"/>
              <a:buChar char="➔"/>
            </a:pPr>
            <a:r>
              <a:rPr lang="nl-NL" sz="2400" b="0" i="0" u="none" strike="noStrike" cap="none">
                <a:solidFill>
                  <a:srgbClr val="034EA2"/>
                </a:solidFill>
                <a:latin typeface="Calibri"/>
                <a:ea typeface="Calibri"/>
                <a:cs typeface="Calibri"/>
                <a:sym typeface="Calibri"/>
              </a:rPr>
              <a:t>מזונות מעובדים במיוחד (אם כי לא כולם) נוטים להיות דלים בסיבים וחומרים מזינים חיוניים אחרים. ולכן אכילתם גורמת לנו לאכול פחות מזונות מזינים. </a:t>
            </a:r>
            <a:endParaRPr sz="2400" b="0" i="0" u="none" strike="noStrike" cap="none">
              <a:solidFill>
                <a:srgbClr val="034EA2"/>
              </a:solidFill>
              <a:latin typeface="Calibri"/>
              <a:ea typeface="Calibri"/>
              <a:cs typeface="Calibri"/>
              <a:sym typeface="Calibri"/>
            </a:endParaRPr>
          </a:p>
          <a:p>
            <a:pPr marL="91440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4" name="Google Shape;394;g15d7f3cd515_0_1640"/>
          <p:cNvPicPr preferRelativeResize="0"/>
          <p:nvPr/>
        </p:nvPicPr>
        <p:blipFill rotWithShape="1">
          <a:blip r:embed="rId3">
            <a:alphaModFix/>
          </a:blip>
          <a:srcRect l="2762" r="36116"/>
          <a:stretch/>
        </p:blipFill>
        <p:spPr>
          <a:xfrm>
            <a:off x="8547101" y="2435916"/>
            <a:ext cx="3180300" cy="3715500"/>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1568"/>
              </a:srgbClr>
            </a:outerShdw>
          </a:effectLst>
        </p:spPr>
      </p:pic>
      <p:sp>
        <p:nvSpPr>
          <p:cNvPr id="395" name="Google Shape;395;g15d7f3cd515_0_1640"/>
          <p:cNvSpPr txBox="1"/>
          <p:nvPr/>
        </p:nvSpPr>
        <p:spPr>
          <a:xfrm>
            <a:off x="4347275" y="6293875"/>
            <a:ext cx="711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NL" sz="1400" b="0" i="0" u="none" strike="noStrike" cap="none">
                <a:solidFill>
                  <a:srgbClr val="000000"/>
                </a:solidFill>
                <a:latin typeface="Arial"/>
                <a:ea typeface="Arial"/>
                <a:cs typeface="Arial"/>
                <a:sym typeface="Arial"/>
              </a:rPr>
              <a:t>Source: </a:t>
            </a:r>
            <a:r>
              <a:rPr lang="nl-NL" sz="1400" b="0" i="0" u="sng" strike="noStrike" cap="none">
                <a:solidFill>
                  <a:schemeClr val="hlink"/>
                </a:solidFill>
                <a:latin typeface="Arial"/>
                <a:ea typeface="Arial"/>
                <a:cs typeface="Arial"/>
                <a:sym typeface="Arial"/>
                <a:hlinkClick r:id="rId4"/>
              </a:rPr>
              <a:t>Hidden Dangers of Ultra-processed Foods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Google Shape;276;g15d7f3cd515_0_570"/>
          <p:cNvSpPr txBox="1">
            <a:spLocks noGrp="1"/>
          </p:cNvSpPr>
          <p:nvPr>
            <p:ph type="sldNum" idx="12"/>
          </p:nvPr>
        </p:nvSpPr>
        <p:spPr>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2</a:t>
            </a:fld>
            <a:endParaRPr/>
          </a:p>
        </p:txBody>
      </p:sp>
      <p:pic>
        <p:nvPicPr>
          <p:cNvPr id="9" name="Picture 2" descr="Graphical user interface&#10;&#10;Description automatically generated">
            <a:extLst>
              <a:ext uri="{FF2B5EF4-FFF2-40B4-BE49-F238E27FC236}">
                <a16:creationId xmlns:a16="http://schemas.microsoft.com/office/drawing/2014/main" id="{FB18EDF6-1320-409C-AD95-70D79EB7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577" y="832554"/>
            <a:ext cx="3689104" cy="24549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group of people in white coats&#10;&#10;Description automatically generated with medium confidence">
            <a:extLst>
              <a:ext uri="{FF2B5EF4-FFF2-40B4-BE49-F238E27FC236}">
                <a16:creationId xmlns:a16="http://schemas.microsoft.com/office/drawing/2014/main" id="{1D420110-63E5-4333-993A-FE71EFB67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489" y="832554"/>
            <a:ext cx="3688079" cy="24549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hart, sunburst chart&#10;&#10;Description automatically generated">
            <a:extLst>
              <a:ext uri="{FF2B5EF4-FFF2-40B4-BE49-F238E27FC236}">
                <a16:creationId xmlns:a16="http://schemas.microsoft.com/office/drawing/2014/main" id="{9DA63EB4-22C7-43A0-B892-5DCE6B027A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8906" y="3576390"/>
            <a:ext cx="3004445" cy="278583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 picture containing person, indoor&#10;&#10;Description automatically generated">
            <a:extLst>
              <a:ext uri="{FF2B5EF4-FFF2-40B4-BE49-F238E27FC236}">
                <a16:creationId xmlns:a16="http://schemas.microsoft.com/office/drawing/2014/main" id="{F4D06908-0803-495B-891D-C67962A40C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489" y="3730977"/>
            <a:ext cx="3682396" cy="24549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86A8A2-D205-4A3B-A71D-704BE2932196}"/>
              </a:ext>
            </a:extLst>
          </p:cNvPr>
          <p:cNvSpPr txBox="1"/>
          <p:nvPr/>
        </p:nvSpPr>
        <p:spPr>
          <a:xfrm>
            <a:off x="924918" y="2317989"/>
            <a:ext cx="1861457" cy="1938992"/>
          </a:xfrm>
          <a:prstGeom prst="rect">
            <a:avLst/>
          </a:prstGeom>
          <a:noFill/>
        </p:spPr>
        <p:txBody>
          <a:bodyPr wrap="square" rtlCol="0">
            <a:spAutoFit/>
          </a:bodyPr>
          <a:lstStyle/>
          <a:p>
            <a:pPr algn="ctr" rtl="1"/>
            <a:r>
              <a:rPr lang="he-IL" sz="4000" b="1" dirty="0">
                <a:latin typeface="Calibri" panose="020F0502020204030204" pitchFamily="34" charset="0"/>
                <a:cs typeface="Calibri" panose="020F0502020204030204" pitchFamily="34" charset="0"/>
              </a:rPr>
              <a:t>הערכה חושית של מזון</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5d7f3cd515_0_165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nl-NL"/>
              <a:t>20</a:t>
            </a:fld>
            <a:endParaRPr/>
          </a:p>
        </p:txBody>
      </p:sp>
      <p:pic>
        <p:nvPicPr>
          <p:cNvPr id="401" name="Google Shape;401;g15d7f3cd515_0_1653"/>
          <p:cNvPicPr preferRelativeResize="0"/>
          <p:nvPr/>
        </p:nvPicPr>
        <p:blipFill>
          <a:blip r:embed="rId3">
            <a:alphaModFix/>
          </a:blip>
          <a:stretch>
            <a:fillRect/>
          </a:stretch>
        </p:blipFill>
        <p:spPr>
          <a:xfrm>
            <a:off x="4638500" y="152400"/>
            <a:ext cx="5204850" cy="65531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g1768a5fbdd2_0_1"/>
          <p:cNvPicPr preferRelativeResize="0"/>
          <p:nvPr/>
        </p:nvPicPr>
        <p:blipFill>
          <a:blip r:embed="rId3">
            <a:alphaModFix/>
          </a:blip>
          <a:stretch>
            <a:fillRect/>
          </a:stretch>
        </p:blipFill>
        <p:spPr>
          <a:xfrm>
            <a:off x="4499025" y="395650"/>
            <a:ext cx="5605226" cy="6066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15d7f3cd515_0_1662"/>
          <p:cNvSpPr/>
          <p:nvPr/>
        </p:nvSpPr>
        <p:spPr>
          <a:xfrm>
            <a:off x="4760913" y="2351088"/>
            <a:ext cx="2654400" cy="709500"/>
          </a:xfrm>
          <a:prstGeom prst="rect">
            <a:avLst/>
          </a:prstGeom>
          <a:solidFill>
            <a:srgbClr val="00AB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3" name="Google Shape;413;g15d7f3cd515_0_1662"/>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nl-NL"/>
              <a:t>22</a:t>
            </a:fld>
            <a:endParaRPr/>
          </a:p>
        </p:txBody>
      </p:sp>
      <p:sp>
        <p:nvSpPr>
          <p:cNvPr id="414" name="Google Shape;414;g15d7f3cd515_0_1662"/>
          <p:cNvSpPr txBox="1"/>
          <p:nvPr/>
        </p:nvSpPr>
        <p:spPr>
          <a:xfrm>
            <a:off x="4641405" y="2336562"/>
            <a:ext cx="29091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200"/>
              <a:buFont typeface="Arial"/>
              <a:buNone/>
            </a:pPr>
            <a:r>
              <a:rPr lang="nl-NL" sz="4200" b="1"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3" name="Google Shape;283;g15d7f3cd515_0_757"/>
          <p:cNvSpPr txBox="1">
            <a:spLocks noGrp="1"/>
          </p:cNvSpPr>
          <p:nvPr>
            <p:ph type="sldNum" idx="12"/>
          </p:nvPr>
        </p:nvSpPr>
        <p:spPr>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3</a:t>
            </a:fld>
            <a:endParaRPr/>
          </a:p>
        </p:txBody>
      </p:sp>
      <p:sp>
        <p:nvSpPr>
          <p:cNvPr id="282" name="Google Shape;282;g15d7f3cd515_0_757"/>
          <p:cNvSpPr txBox="1">
            <a:spLocks noGrp="1"/>
          </p:cNvSpPr>
          <p:nvPr>
            <p:ph type="body" idx="1"/>
          </p:nvPr>
        </p:nvSpPr>
        <p:spPr>
          <a:xfrm>
            <a:off x="1965037" y="322643"/>
            <a:ext cx="7892100" cy="921031"/>
          </a:xfrm>
          <a:prstGeom prst="rect">
            <a:avLst/>
          </a:prstGeom>
          <a:noFill/>
          <a:ln>
            <a:noFill/>
          </a:ln>
        </p:spPr>
        <p:txBody>
          <a:bodyPr spcFirstLastPara="1" wrap="square" lIns="91425" tIns="45700" rIns="91425" bIns="45700" anchor="t" anchorCtr="0">
            <a:noAutofit/>
          </a:bodyPr>
          <a:lstStyle/>
          <a:p>
            <a:pPr marL="0" lvl="0" indent="0" algn="ctr" rtl="1">
              <a:lnSpc>
                <a:spcPct val="100000"/>
              </a:lnSpc>
              <a:spcBef>
                <a:spcPts val="0"/>
              </a:spcBef>
              <a:spcAft>
                <a:spcPts val="0"/>
              </a:spcAft>
              <a:buClr>
                <a:schemeClr val="dk1"/>
              </a:buClr>
              <a:buSzPts val="4000"/>
              <a:buFont typeface="Arial"/>
              <a:buNone/>
            </a:pPr>
            <a:r>
              <a:rPr lang="he-IL" sz="4400" b="1" dirty="0">
                <a:solidFill>
                  <a:srgbClr val="034EA2"/>
                </a:solidFill>
                <a:latin typeface="Calibri" panose="020F0502020204030204" pitchFamily="34" charset="0"/>
                <a:ea typeface="Suez One"/>
                <a:cs typeface="Calibri" panose="020F0502020204030204" pitchFamily="34" charset="0"/>
                <a:sym typeface="Suez One"/>
              </a:rPr>
              <a:t>רב תחומי</a:t>
            </a:r>
            <a:endParaRPr sz="4400" b="1" dirty="0">
              <a:solidFill>
                <a:srgbClr val="034EA2"/>
              </a:solidFill>
              <a:latin typeface="Calibri" panose="020F0502020204030204" pitchFamily="34" charset="0"/>
              <a:ea typeface="Suez One"/>
              <a:cs typeface="Calibri" panose="020F0502020204030204" pitchFamily="34" charset="0"/>
              <a:sym typeface="Suez One"/>
            </a:endParaRPr>
          </a:p>
          <a:p>
            <a:pPr marL="0" lvl="0" indent="0" algn="l" rtl="0">
              <a:lnSpc>
                <a:spcPct val="90000"/>
              </a:lnSpc>
              <a:spcBef>
                <a:spcPts val="0"/>
              </a:spcBef>
              <a:spcAft>
                <a:spcPts val="0"/>
              </a:spcAft>
              <a:buClr>
                <a:srgbClr val="004F9D"/>
              </a:buClr>
              <a:buSzPts val="4800"/>
              <a:buNone/>
            </a:pPr>
            <a:endParaRPr sz="4400" b="1" dirty="0">
              <a:solidFill>
                <a:srgbClr val="034EA2"/>
              </a:solidFill>
              <a:latin typeface="Calibri" panose="020F0502020204030204" pitchFamily="34" charset="0"/>
              <a:ea typeface="Suez One"/>
              <a:cs typeface="Calibri" panose="020F0502020204030204" pitchFamily="34" charset="0"/>
              <a:sym typeface="Suez One"/>
            </a:endParaRPr>
          </a:p>
        </p:txBody>
      </p:sp>
      <p:pic>
        <p:nvPicPr>
          <p:cNvPr id="3076" name="Picture 4">
            <a:extLst>
              <a:ext uri="{FF2B5EF4-FFF2-40B4-BE49-F238E27FC236}">
                <a16:creationId xmlns:a16="http://schemas.microsoft.com/office/drawing/2014/main" id="{C3F1ABB9-AB6C-4039-A5C7-C2A17D3CA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49" y="2105341"/>
            <a:ext cx="4172966" cy="24220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5E7F83-A99C-4FE2-99A5-3BE83926C22B}"/>
              </a:ext>
            </a:extLst>
          </p:cNvPr>
          <p:cNvSpPr txBox="1"/>
          <p:nvPr/>
        </p:nvSpPr>
        <p:spPr>
          <a:xfrm>
            <a:off x="1556655" y="1313517"/>
            <a:ext cx="2547257" cy="461665"/>
          </a:xfrm>
          <a:prstGeom prst="rect">
            <a:avLst/>
          </a:prstGeom>
          <a:noFill/>
        </p:spPr>
        <p:txBody>
          <a:bodyPr wrap="square" rtlCol="0">
            <a:spAutoFit/>
          </a:bodyPr>
          <a:lstStyle/>
          <a:p>
            <a:pPr algn="r" rtl="1"/>
            <a:r>
              <a:rPr lang="he-IL" sz="2400" dirty="0">
                <a:latin typeface="Calibri" panose="020F0502020204030204" pitchFamily="34" charset="0"/>
                <a:cs typeface="Calibri" panose="020F0502020204030204" pitchFamily="34" charset="0"/>
              </a:rPr>
              <a:t>ידע בסטטיסטיקה</a:t>
            </a:r>
          </a:p>
        </p:txBody>
      </p:sp>
      <p:sp>
        <p:nvSpPr>
          <p:cNvPr id="9" name="TextBox 8">
            <a:extLst>
              <a:ext uri="{FF2B5EF4-FFF2-40B4-BE49-F238E27FC236}">
                <a16:creationId xmlns:a16="http://schemas.microsoft.com/office/drawing/2014/main" id="{1597A19D-E061-4C84-ACAA-B9DBB39197E2}"/>
              </a:ext>
            </a:extLst>
          </p:cNvPr>
          <p:cNvSpPr txBox="1"/>
          <p:nvPr/>
        </p:nvSpPr>
        <p:spPr>
          <a:xfrm>
            <a:off x="4555793" y="1313516"/>
            <a:ext cx="2547257" cy="461665"/>
          </a:xfrm>
          <a:prstGeom prst="rect">
            <a:avLst/>
          </a:prstGeom>
          <a:noFill/>
        </p:spPr>
        <p:txBody>
          <a:bodyPr wrap="square" rtlCol="0">
            <a:spAutoFit/>
          </a:bodyPr>
          <a:lstStyle/>
          <a:p>
            <a:pPr algn="r" rtl="1"/>
            <a:r>
              <a:rPr lang="he-IL" sz="2400" dirty="0">
                <a:latin typeface="Calibri" panose="020F0502020204030204" pitchFamily="34" charset="0"/>
                <a:cs typeface="Calibri" panose="020F0502020204030204" pitchFamily="34" charset="0"/>
              </a:rPr>
              <a:t>מדעי התזונה</a:t>
            </a:r>
          </a:p>
        </p:txBody>
      </p:sp>
      <p:sp>
        <p:nvSpPr>
          <p:cNvPr id="10" name="TextBox 9">
            <a:extLst>
              <a:ext uri="{FF2B5EF4-FFF2-40B4-BE49-F238E27FC236}">
                <a16:creationId xmlns:a16="http://schemas.microsoft.com/office/drawing/2014/main" id="{191E6470-0F15-4119-95D0-FC546E7794C9}"/>
              </a:ext>
            </a:extLst>
          </p:cNvPr>
          <p:cNvSpPr txBox="1"/>
          <p:nvPr/>
        </p:nvSpPr>
        <p:spPr>
          <a:xfrm>
            <a:off x="1556656" y="4927414"/>
            <a:ext cx="2547257" cy="461665"/>
          </a:xfrm>
          <a:prstGeom prst="rect">
            <a:avLst/>
          </a:prstGeom>
          <a:noFill/>
        </p:spPr>
        <p:txBody>
          <a:bodyPr wrap="square" rtlCol="0">
            <a:spAutoFit/>
          </a:bodyPr>
          <a:lstStyle/>
          <a:p>
            <a:pPr algn="r" rtl="1"/>
            <a:r>
              <a:rPr lang="he-IL" sz="2400" dirty="0">
                <a:latin typeface="Calibri" panose="020F0502020204030204" pitchFamily="34" charset="0"/>
                <a:cs typeface="Calibri" panose="020F0502020204030204" pitchFamily="34" charset="0"/>
              </a:rPr>
              <a:t>ידע בפירוש נתונים</a:t>
            </a:r>
          </a:p>
        </p:txBody>
      </p:sp>
      <p:sp>
        <p:nvSpPr>
          <p:cNvPr id="11" name="TextBox 10">
            <a:extLst>
              <a:ext uri="{FF2B5EF4-FFF2-40B4-BE49-F238E27FC236}">
                <a16:creationId xmlns:a16="http://schemas.microsoft.com/office/drawing/2014/main" id="{FF2CE34E-0627-423F-8527-55E0C093BFB6}"/>
              </a:ext>
            </a:extLst>
          </p:cNvPr>
          <p:cNvSpPr txBox="1"/>
          <p:nvPr/>
        </p:nvSpPr>
        <p:spPr>
          <a:xfrm>
            <a:off x="8953622" y="1274344"/>
            <a:ext cx="2547257" cy="830997"/>
          </a:xfrm>
          <a:prstGeom prst="rect">
            <a:avLst/>
          </a:prstGeom>
          <a:noFill/>
        </p:spPr>
        <p:txBody>
          <a:bodyPr wrap="square" rtlCol="0">
            <a:spAutoFit/>
          </a:bodyPr>
          <a:lstStyle/>
          <a:p>
            <a:pPr algn="r" rtl="1"/>
            <a:r>
              <a:rPr lang="he-IL" sz="2400" dirty="0">
                <a:latin typeface="Calibri" panose="020F0502020204030204" pitchFamily="34" charset="0"/>
                <a:cs typeface="Calibri" panose="020F0502020204030204" pitchFamily="34" charset="0"/>
              </a:rPr>
              <a:t>מחקר התנהגותי ופסיכולוגיה ניסויית</a:t>
            </a:r>
          </a:p>
        </p:txBody>
      </p:sp>
      <p:pic>
        <p:nvPicPr>
          <p:cNvPr id="3078" name="Picture 6" descr="A chef preparing food in a kitchen&#10;&#10;Description automatically generated with medium confidence">
            <a:extLst>
              <a:ext uri="{FF2B5EF4-FFF2-40B4-BE49-F238E27FC236}">
                <a16:creationId xmlns:a16="http://schemas.microsoft.com/office/drawing/2014/main" id="{64809B2B-6A9C-40D2-8755-0CF118432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1202" y="2612743"/>
            <a:ext cx="3375852" cy="179342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picture containing person, wall, indoor&#10;&#10;Description automatically generated">
            <a:extLst>
              <a:ext uri="{FF2B5EF4-FFF2-40B4-BE49-F238E27FC236}">
                <a16:creationId xmlns:a16="http://schemas.microsoft.com/office/drawing/2014/main" id="{2672FFD3-CB12-4944-8086-085B0DA60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2612743"/>
            <a:ext cx="3036215" cy="1898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18F085E-19C3-46AD-8AC8-F48491A70E12}"/>
              </a:ext>
            </a:extLst>
          </p:cNvPr>
          <p:cNvSpPr txBox="1"/>
          <p:nvPr/>
        </p:nvSpPr>
        <p:spPr>
          <a:xfrm>
            <a:off x="4822371" y="5389079"/>
            <a:ext cx="2547257" cy="646331"/>
          </a:xfrm>
          <a:prstGeom prst="rect">
            <a:avLst/>
          </a:prstGeom>
          <a:noFill/>
        </p:spPr>
        <p:txBody>
          <a:bodyPr wrap="square" rtlCol="0">
            <a:spAutoFit/>
          </a:bodyPr>
          <a:lstStyle/>
          <a:p>
            <a:pPr algn="r" rtl="1"/>
            <a:r>
              <a:rPr lang="he-IL" sz="3600" b="1" dirty="0">
                <a:solidFill>
                  <a:schemeClr val="accent6"/>
                </a:solidFill>
                <a:latin typeface="Calibri" panose="020F0502020204030204" pitchFamily="34" charset="0"/>
                <a:cs typeface="Calibri" panose="020F0502020204030204" pitchFamily="34" charset="0"/>
              </a:rPr>
              <a:t>מדען חישה</a:t>
            </a:r>
          </a:p>
        </p:txBody>
      </p:sp>
    </p:spTree>
    <p:extLst>
      <p:ext uri="{BB962C8B-B14F-4D97-AF65-F5344CB8AC3E}">
        <p14:creationId xmlns:p14="http://schemas.microsoft.com/office/powerpoint/2010/main" val="330401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15d7f3cd515_0_757"/>
          <p:cNvSpPr txBox="1">
            <a:spLocks noGrp="1"/>
          </p:cNvSpPr>
          <p:nvPr>
            <p:ph type="body" idx="1"/>
          </p:nvPr>
        </p:nvSpPr>
        <p:spPr>
          <a:xfrm>
            <a:off x="2757518" y="1027125"/>
            <a:ext cx="7763100" cy="792300"/>
          </a:xfrm>
          <a:prstGeom prst="rect">
            <a:avLst/>
          </a:prstGeom>
          <a:noFill/>
          <a:ln>
            <a:noFill/>
          </a:ln>
        </p:spPr>
        <p:txBody>
          <a:bodyPr spcFirstLastPara="1" wrap="square" lIns="91425" tIns="45700" rIns="91425" bIns="45700" anchor="t" anchorCtr="0">
            <a:noAutofit/>
          </a:bodyPr>
          <a:lstStyle/>
          <a:p>
            <a:pPr marL="0" lvl="0" indent="0" algn="ctr" rtl="1">
              <a:lnSpc>
                <a:spcPct val="100000"/>
              </a:lnSpc>
              <a:spcBef>
                <a:spcPts val="0"/>
              </a:spcBef>
              <a:spcAft>
                <a:spcPts val="0"/>
              </a:spcAft>
              <a:buClr>
                <a:schemeClr val="dk1"/>
              </a:buClr>
              <a:buSzPts val="4000"/>
              <a:buFont typeface="Arial"/>
              <a:buNone/>
            </a:pPr>
            <a:r>
              <a:rPr lang="he-IL" sz="4000" dirty="0">
                <a:solidFill>
                  <a:srgbClr val="034EA2"/>
                </a:solidFill>
                <a:latin typeface="Suez One"/>
                <a:ea typeface="Suez One"/>
                <a:cs typeface="Suez One"/>
                <a:sym typeface="Suez One"/>
              </a:rPr>
              <a:t>הגדרה של מדע החישה במזון</a:t>
            </a:r>
            <a:endParaRPr sz="4000" dirty="0">
              <a:solidFill>
                <a:srgbClr val="034EA2"/>
              </a:solidFill>
              <a:latin typeface="Suez One"/>
              <a:ea typeface="Suez One"/>
              <a:cs typeface="Suez One"/>
              <a:sym typeface="Suez One"/>
            </a:endParaRPr>
          </a:p>
          <a:p>
            <a:pPr marL="0" lvl="0" indent="0" algn="l" rtl="0">
              <a:lnSpc>
                <a:spcPct val="90000"/>
              </a:lnSpc>
              <a:spcBef>
                <a:spcPts val="0"/>
              </a:spcBef>
              <a:spcAft>
                <a:spcPts val="0"/>
              </a:spcAft>
              <a:buClr>
                <a:srgbClr val="004F9D"/>
              </a:buClr>
              <a:buSzPts val="4800"/>
              <a:buNone/>
            </a:pPr>
            <a:endParaRPr sz="4000" dirty="0">
              <a:solidFill>
                <a:srgbClr val="034EA2"/>
              </a:solidFill>
              <a:latin typeface="Suez One"/>
              <a:ea typeface="Suez One"/>
              <a:cs typeface="Suez One"/>
              <a:sym typeface="Suez One"/>
            </a:endParaRPr>
          </a:p>
        </p:txBody>
      </p:sp>
      <p:sp>
        <p:nvSpPr>
          <p:cNvPr id="283" name="Google Shape;283;g15d7f3cd515_0_757"/>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4</a:t>
            </a:fld>
            <a:endParaRPr/>
          </a:p>
        </p:txBody>
      </p:sp>
      <p:sp>
        <p:nvSpPr>
          <p:cNvPr id="284" name="Google Shape;284;g15d7f3cd515_0_757"/>
          <p:cNvSpPr txBox="1"/>
          <p:nvPr/>
        </p:nvSpPr>
        <p:spPr>
          <a:xfrm>
            <a:off x="859971" y="2198275"/>
            <a:ext cx="10820400" cy="3508623"/>
          </a:xfrm>
          <a:prstGeom prst="rect">
            <a:avLst/>
          </a:prstGeom>
          <a:noFill/>
          <a:ln>
            <a:noFill/>
          </a:ln>
        </p:spPr>
        <p:txBody>
          <a:bodyPr spcFirstLastPara="1" wrap="square" lIns="91425" tIns="91425" rIns="91425" bIns="91425" anchor="t" anchorCtr="0">
            <a:spAutoFit/>
          </a:bodyPr>
          <a:lstStyle/>
          <a:p>
            <a:pPr marL="319087" marR="0" lvl="0" indent="-342900" algn="r" rtl="1">
              <a:lnSpc>
                <a:spcPct val="150000"/>
              </a:lnSpc>
              <a:spcBef>
                <a:spcPts val="0"/>
              </a:spcBef>
              <a:spcAft>
                <a:spcPts val="0"/>
              </a:spcAft>
              <a:buClr>
                <a:schemeClr val="dk2"/>
              </a:buClr>
              <a:buSzPts val="3200"/>
              <a:buFont typeface="Wingdings" panose="05000000000000000000" pitchFamily="2" charset="2"/>
              <a:buChar char="q"/>
            </a:pPr>
            <a:r>
              <a:rPr lang="he-IL" sz="2400" b="0" i="0" u="none" strike="noStrike" cap="none" dirty="0">
                <a:solidFill>
                  <a:schemeClr val="tx1"/>
                </a:solidFill>
                <a:latin typeface="Calibri"/>
                <a:ea typeface="Calibri"/>
                <a:cs typeface="Calibri"/>
                <a:sym typeface="Calibri"/>
              </a:rPr>
              <a:t> תחום העוסק </a:t>
            </a:r>
            <a:r>
              <a:rPr lang="he-IL" sz="2400" b="1" i="0" u="none" strike="noStrike" cap="none" dirty="0">
                <a:solidFill>
                  <a:schemeClr val="accent6"/>
                </a:solidFill>
                <a:latin typeface="Calibri"/>
                <a:ea typeface="Calibri"/>
                <a:cs typeface="Calibri"/>
                <a:sym typeface="Calibri"/>
              </a:rPr>
              <a:t>בתפיסות התחושתיות </a:t>
            </a:r>
            <a:r>
              <a:rPr lang="he-IL" sz="2400" b="0" i="0" u="none" strike="noStrike" cap="none" dirty="0">
                <a:solidFill>
                  <a:schemeClr val="tx1"/>
                </a:solidFill>
                <a:latin typeface="Calibri"/>
                <a:ea typeface="Calibri"/>
                <a:cs typeface="Calibri"/>
                <a:sym typeface="Calibri"/>
              </a:rPr>
              <a:t>של אנשים ותגובות רגשיות למזונות, משקאות ומרכיביהם. </a:t>
            </a:r>
          </a:p>
          <a:p>
            <a:pPr marL="319087" marR="0" lvl="0" indent="-342900" algn="r" rtl="1">
              <a:lnSpc>
                <a:spcPct val="150000"/>
              </a:lnSpc>
              <a:spcBef>
                <a:spcPts val="0"/>
              </a:spcBef>
              <a:spcAft>
                <a:spcPts val="0"/>
              </a:spcAft>
              <a:buClr>
                <a:schemeClr val="dk2"/>
              </a:buClr>
              <a:buSzPts val="3200"/>
              <a:buFont typeface="Wingdings" panose="05000000000000000000" pitchFamily="2" charset="2"/>
              <a:buChar char="q"/>
            </a:pPr>
            <a:r>
              <a:rPr lang="he-IL" sz="2400" b="0" i="0" u="none" strike="noStrike" cap="none" dirty="0">
                <a:solidFill>
                  <a:schemeClr val="tx1"/>
                </a:solidFill>
                <a:latin typeface="Calibri"/>
                <a:ea typeface="Calibri"/>
                <a:cs typeface="Calibri"/>
                <a:sym typeface="Calibri"/>
              </a:rPr>
              <a:t> זהו </a:t>
            </a:r>
            <a:r>
              <a:rPr lang="he-IL" sz="2400" b="1" dirty="0">
                <a:solidFill>
                  <a:schemeClr val="accent6"/>
                </a:solidFill>
                <a:latin typeface="Calibri"/>
                <a:cs typeface="Calibri"/>
                <a:sym typeface="Calibri"/>
              </a:rPr>
              <a:t>ענף רב תחומי </a:t>
            </a:r>
            <a:r>
              <a:rPr lang="he-IL" sz="2400" b="0" i="0" u="none" strike="noStrike" cap="none" dirty="0">
                <a:solidFill>
                  <a:schemeClr val="tx1"/>
                </a:solidFill>
                <a:latin typeface="Calibri"/>
                <a:ea typeface="Calibri"/>
                <a:cs typeface="Calibri"/>
                <a:sym typeface="Calibri"/>
              </a:rPr>
              <a:t>מטבעו, השואב שאלות מחקר </a:t>
            </a:r>
            <a:r>
              <a:rPr lang="he-IL" sz="2400" b="1" dirty="0">
                <a:solidFill>
                  <a:schemeClr val="accent6"/>
                </a:solidFill>
                <a:latin typeface="Calibri"/>
                <a:cs typeface="Calibri"/>
                <a:sym typeface="Calibri"/>
              </a:rPr>
              <a:t>ממדעי התזונה </a:t>
            </a:r>
            <a:r>
              <a:rPr lang="he-IL" sz="2400" b="0" i="0" u="none" strike="noStrike" cap="none" dirty="0">
                <a:solidFill>
                  <a:schemeClr val="tx1"/>
                </a:solidFill>
                <a:latin typeface="Calibri"/>
                <a:ea typeface="Calibri"/>
                <a:cs typeface="Calibri"/>
                <a:sym typeface="Calibri"/>
              </a:rPr>
              <a:t>ומיישום שיטות </a:t>
            </a:r>
            <a:r>
              <a:rPr lang="he-IL" sz="2400" b="1" dirty="0">
                <a:solidFill>
                  <a:schemeClr val="accent6"/>
                </a:solidFill>
                <a:latin typeface="Calibri"/>
                <a:cs typeface="Calibri"/>
                <a:sym typeface="Calibri"/>
              </a:rPr>
              <a:t>מחקר התנהגותי </a:t>
            </a:r>
            <a:r>
              <a:rPr lang="he-IL" sz="2400" b="0" i="0" u="none" strike="noStrike" cap="none" dirty="0">
                <a:solidFill>
                  <a:schemeClr val="tx1"/>
                </a:solidFill>
                <a:latin typeface="Calibri"/>
                <a:ea typeface="Calibri"/>
                <a:cs typeface="Calibri"/>
                <a:sym typeface="Calibri"/>
              </a:rPr>
              <a:t>לפתרון שאלות אלו.</a:t>
            </a:r>
          </a:p>
          <a:p>
            <a:pPr marL="319087" marR="0" lvl="0" indent="-342900" algn="r" rtl="1">
              <a:lnSpc>
                <a:spcPct val="150000"/>
              </a:lnSpc>
              <a:spcBef>
                <a:spcPts val="0"/>
              </a:spcBef>
              <a:spcAft>
                <a:spcPts val="0"/>
              </a:spcAft>
              <a:buClr>
                <a:schemeClr val="dk2"/>
              </a:buClr>
              <a:buSzPts val="3200"/>
              <a:buFont typeface="Wingdings" panose="05000000000000000000" pitchFamily="2" charset="2"/>
              <a:buChar char="q"/>
            </a:pPr>
            <a:r>
              <a:rPr lang="he-IL" sz="2400" b="0" i="0" u="none" strike="noStrike" cap="none" dirty="0">
                <a:solidFill>
                  <a:schemeClr val="tx1"/>
                </a:solidFill>
                <a:latin typeface="Calibri"/>
                <a:ea typeface="Calibri"/>
                <a:cs typeface="Calibri"/>
                <a:sym typeface="Calibri"/>
              </a:rPr>
              <a:t> תחום מדעי המעורר, מודד, מנתח ומפרש תגובות למאפיינים של מזון כפי שהם נתפסים על ידי החושים של </a:t>
            </a:r>
            <a:r>
              <a:rPr lang="he-IL" sz="2400" b="1" dirty="0">
                <a:solidFill>
                  <a:schemeClr val="accent6"/>
                </a:solidFill>
                <a:latin typeface="Calibri"/>
                <a:cs typeface="Calibri"/>
                <a:sym typeface="Calibri"/>
              </a:rPr>
              <a:t>ראייה, ריח, מגע, טעם, ושמיעה</a:t>
            </a:r>
            <a:r>
              <a:rPr lang="he-IL" sz="2400" b="0" i="0" u="none" strike="noStrike" cap="none" dirty="0">
                <a:solidFill>
                  <a:schemeClr val="tx1"/>
                </a:solidFill>
                <a:latin typeface="Calibri"/>
                <a:ea typeface="Calibri"/>
                <a:cs typeface="Calibri"/>
                <a:sym typeface="Calibri"/>
              </a:rPr>
              <a:t>.</a:t>
            </a:r>
          </a:p>
          <a:p>
            <a:pPr marL="179387" marR="0" lvl="0" indent="-203200" algn="r" rtl="1">
              <a:lnSpc>
                <a:spcPct val="150000"/>
              </a:lnSpc>
              <a:spcBef>
                <a:spcPts val="0"/>
              </a:spcBef>
              <a:spcAft>
                <a:spcPts val="0"/>
              </a:spcAft>
              <a:buClr>
                <a:schemeClr val="dk2"/>
              </a:buClr>
              <a:buSzPts val="3200"/>
              <a:buFont typeface="Noto Sans"/>
              <a:buChar char="✔"/>
            </a:pPr>
            <a:endParaRPr lang="he-IL" sz="2400" b="0" i="0" u="none" strike="noStrike" cap="none" dirty="0">
              <a:solidFill>
                <a:schemeClr val="tx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5d7f3cd515_0_76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5</a:t>
            </a:fld>
            <a:endParaRPr/>
          </a:p>
        </p:txBody>
      </p:sp>
      <p:sp>
        <p:nvSpPr>
          <p:cNvPr id="290" name="Google Shape;290;g15d7f3cd515_0_764"/>
          <p:cNvSpPr txBox="1"/>
          <p:nvPr/>
        </p:nvSpPr>
        <p:spPr>
          <a:xfrm>
            <a:off x="1668092" y="1931154"/>
            <a:ext cx="8553593" cy="3185457"/>
          </a:xfrm>
          <a:prstGeom prst="rect">
            <a:avLst/>
          </a:prstGeom>
          <a:noFill/>
          <a:ln>
            <a:noFill/>
          </a:ln>
        </p:spPr>
        <p:txBody>
          <a:bodyPr spcFirstLastPara="1" wrap="square" lIns="91425" tIns="91425" rIns="91425" bIns="91425" anchor="t" anchorCtr="0">
            <a:spAutoFit/>
          </a:bodyPr>
          <a:lstStyle/>
          <a:p>
            <a:pPr marL="514350" marR="0" lvl="0" indent="-514350" algn="r" rtl="1">
              <a:lnSpc>
                <a:spcPct val="150000"/>
              </a:lnSpc>
              <a:spcBef>
                <a:spcPts val="0"/>
              </a:spcBef>
              <a:spcAft>
                <a:spcPts val="0"/>
              </a:spcAft>
              <a:buClr>
                <a:srgbClr val="000000"/>
              </a:buClr>
              <a:buSzPts val="2600"/>
              <a:buFont typeface="+mj-lt"/>
              <a:buAutoNum type="arabicPeriod"/>
            </a:pPr>
            <a:r>
              <a:rPr lang="he-IL" sz="2600" b="0" i="0" u="none" strike="noStrike" cap="none" dirty="0">
                <a:solidFill>
                  <a:srgbClr val="000000"/>
                </a:solidFill>
                <a:latin typeface="Calibri"/>
                <a:ea typeface="Calibri"/>
                <a:cs typeface="Calibri"/>
                <a:sym typeface="Calibri"/>
              </a:rPr>
              <a:t>מבחן ההנאה – בודק </a:t>
            </a:r>
            <a:r>
              <a:rPr lang="he-IL" sz="2600" b="1" i="0" u="none" strike="noStrike" cap="none" dirty="0">
                <a:solidFill>
                  <a:schemeClr val="accent6"/>
                </a:solidFill>
                <a:latin typeface="Calibri"/>
                <a:ea typeface="Calibri"/>
                <a:cs typeface="Calibri"/>
                <a:sym typeface="Calibri"/>
              </a:rPr>
              <a:t>אהדה, והעדפה</a:t>
            </a:r>
          </a:p>
          <a:p>
            <a:pPr marL="514350" marR="0" lvl="0" indent="-514350" algn="r" rtl="1">
              <a:lnSpc>
                <a:spcPct val="150000"/>
              </a:lnSpc>
              <a:spcBef>
                <a:spcPts val="0"/>
              </a:spcBef>
              <a:spcAft>
                <a:spcPts val="0"/>
              </a:spcAft>
              <a:buClr>
                <a:srgbClr val="000000"/>
              </a:buClr>
              <a:buSzPts val="2600"/>
              <a:buFont typeface="+mj-lt"/>
              <a:buAutoNum type="arabicPeriod"/>
            </a:pPr>
            <a:r>
              <a:rPr lang="he-IL" sz="2600" dirty="0">
                <a:latin typeface="Calibri"/>
                <a:ea typeface="Calibri"/>
                <a:cs typeface="Calibri"/>
                <a:sym typeface="Calibri"/>
              </a:rPr>
              <a:t>המבחן התיאורי – מתמקד </a:t>
            </a:r>
            <a:r>
              <a:rPr lang="he-IL" sz="2600" b="1" dirty="0">
                <a:solidFill>
                  <a:schemeClr val="accent6"/>
                </a:solidFill>
                <a:latin typeface="Calibri"/>
                <a:cs typeface="Calibri"/>
                <a:sym typeface="Calibri"/>
              </a:rPr>
              <a:t>במאפיינים ספציפיים </a:t>
            </a:r>
            <a:r>
              <a:rPr lang="he-IL" sz="2600" dirty="0">
                <a:latin typeface="Calibri"/>
                <a:ea typeface="Calibri"/>
                <a:cs typeface="Calibri"/>
                <a:sym typeface="Calibri"/>
              </a:rPr>
              <a:t>של מוצר (למשל, מתיקות מריקות, קרמיות וכו')</a:t>
            </a:r>
          </a:p>
          <a:p>
            <a:pPr marL="514350" marR="0" lvl="0" indent="-514350" algn="r" rtl="1">
              <a:lnSpc>
                <a:spcPct val="150000"/>
              </a:lnSpc>
              <a:spcBef>
                <a:spcPts val="0"/>
              </a:spcBef>
              <a:spcAft>
                <a:spcPts val="0"/>
              </a:spcAft>
              <a:buClr>
                <a:srgbClr val="000000"/>
              </a:buClr>
              <a:buSzPts val="2600"/>
              <a:buFont typeface="+mj-lt"/>
              <a:buAutoNum type="arabicPeriod"/>
            </a:pPr>
            <a:r>
              <a:rPr lang="he-IL" sz="2600" b="0" i="0" u="none" strike="noStrike" cap="none" dirty="0">
                <a:solidFill>
                  <a:srgbClr val="000000"/>
                </a:solidFill>
                <a:latin typeface="Calibri"/>
                <a:ea typeface="Calibri"/>
                <a:cs typeface="Calibri"/>
                <a:sym typeface="Calibri"/>
              </a:rPr>
              <a:t>מבחן האפליה </a:t>
            </a:r>
            <a:r>
              <a:rPr lang="he-IL" sz="2600" dirty="0">
                <a:latin typeface="Calibri"/>
                <a:ea typeface="Calibri"/>
                <a:cs typeface="Calibri"/>
                <a:sym typeface="Calibri"/>
              </a:rPr>
              <a:t>(למשל המבחן המשולש) – האם שני מוצרים </a:t>
            </a:r>
            <a:r>
              <a:rPr lang="he-IL" sz="2600" b="1" dirty="0">
                <a:solidFill>
                  <a:schemeClr val="accent6"/>
                </a:solidFill>
                <a:latin typeface="Calibri"/>
                <a:cs typeface="Calibri"/>
                <a:sym typeface="Calibri"/>
              </a:rPr>
              <a:t>שונים</a:t>
            </a:r>
            <a:r>
              <a:rPr lang="he-IL" sz="2600" dirty="0">
                <a:latin typeface="Calibri"/>
                <a:ea typeface="Calibri"/>
                <a:cs typeface="Calibri"/>
                <a:sym typeface="Calibri"/>
              </a:rPr>
              <a:t> באופן כלשהוא? </a:t>
            </a:r>
            <a:r>
              <a:rPr lang="he-IL" sz="2600" b="0" i="0" u="none" strike="noStrike" cap="none" dirty="0">
                <a:solidFill>
                  <a:srgbClr val="000000"/>
                </a:solidFill>
                <a:latin typeface="Calibri"/>
                <a:ea typeface="Calibri"/>
                <a:cs typeface="Calibri"/>
                <a:sym typeface="Calibri"/>
              </a:rPr>
              <a:t> </a:t>
            </a:r>
          </a:p>
        </p:txBody>
      </p:sp>
      <p:sp>
        <p:nvSpPr>
          <p:cNvPr id="293" name="Google Shape;293;g15d7f3cd515_0_764"/>
          <p:cNvSpPr txBox="1"/>
          <p:nvPr/>
        </p:nvSpPr>
        <p:spPr>
          <a:xfrm>
            <a:off x="1776000" y="523811"/>
            <a:ext cx="8640000" cy="842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he-IL" sz="4400" b="1" i="0" u="none" strike="noStrike" cap="none" dirty="0">
                <a:solidFill>
                  <a:srgbClr val="034EA2"/>
                </a:solidFill>
                <a:latin typeface="Calibri"/>
                <a:ea typeface="Calibri"/>
                <a:cs typeface="Calibri"/>
                <a:sym typeface="Calibri"/>
              </a:rPr>
              <a:t>שיטות מבחן</a:t>
            </a:r>
            <a:endParaRPr sz="4400" b="1" i="0" u="none" strike="noStrike" cap="none" dirty="0">
              <a:solidFill>
                <a:srgbClr val="034EA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5d7f3cd515_0_76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6</a:t>
            </a:fld>
            <a:endParaRPr/>
          </a:p>
        </p:txBody>
      </p:sp>
      <p:sp>
        <p:nvSpPr>
          <p:cNvPr id="290" name="Google Shape;290;g15d7f3cd515_0_764"/>
          <p:cNvSpPr txBox="1"/>
          <p:nvPr/>
        </p:nvSpPr>
        <p:spPr>
          <a:xfrm>
            <a:off x="1819203" y="1247544"/>
            <a:ext cx="8553593" cy="1384964"/>
          </a:xfrm>
          <a:prstGeom prst="rect">
            <a:avLst/>
          </a:prstGeom>
          <a:noFill/>
          <a:ln>
            <a:noFill/>
          </a:ln>
        </p:spPr>
        <p:txBody>
          <a:bodyPr spcFirstLastPara="1" wrap="square" lIns="91425" tIns="91425" rIns="91425" bIns="91425" anchor="t" anchorCtr="0">
            <a:spAutoFit/>
          </a:bodyPr>
          <a:lstStyle/>
          <a:p>
            <a:pPr marR="0" lvl="0" algn="ctr" rtl="1">
              <a:lnSpc>
                <a:spcPct val="150000"/>
              </a:lnSpc>
              <a:spcBef>
                <a:spcPts val="0"/>
              </a:spcBef>
              <a:spcAft>
                <a:spcPts val="0"/>
              </a:spcAft>
              <a:buClr>
                <a:srgbClr val="000000"/>
              </a:buClr>
              <a:buSzPts val="2600"/>
            </a:pPr>
            <a:r>
              <a:rPr lang="he-IL" sz="2600" b="0" i="0" u="none" strike="noStrike" cap="none" dirty="0">
                <a:solidFill>
                  <a:srgbClr val="000000"/>
                </a:solidFill>
                <a:latin typeface="Calibri"/>
                <a:ea typeface="Calibri"/>
                <a:cs typeface="Calibri"/>
                <a:sym typeface="Calibri"/>
              </a:rPr>
              <a:t>סולם מדידת ההעדפה של </a:t>
            </a:r>
            <a:r>
              <a:rPr lang="he-IL" sz="2600" b="0" i="0" u="none" strike="noStrike" cap="none" dirty="0" err="1">
                <a:solidFill>
                  <a:srgbClr val="000000"/>
                </a:solidFill>
                <a:latin typeface="Calibri"/>
                <a:ea typeface="Calibri"/>
                <a:cs typeface="Calibri"/>
                <a:sym typeface="Calibri"/>
              </a:rPr>
              <a:t>ליקרט</a:t>
            </a:r>
            <a:r>
              <a:rPr lang="he-IL" sz="2600" b="0" i="0" u="none" strike="noStrike" cap="none" dirty="0">
                <a:solidFill>
                  <a:srgbClr val="000000"/>
                </a:solidFill>
                <a:latin typeface="Calibri"/>
                <a:ea typeface="Calibri"/>
                <a:cs typeface="Calibri"/>
                <a:sym typeface="Calibri"/>
              </a:rPr>
              <a:t> </a:t>
            </a:r>
            <a:endParaRPr lang="en-US" sz="2600" b="0" i="0" u="none" strike="noStrike" cap="none" dirty="0">
              <a:solidFill>
                <a:srgbClr val="000000"/>
              </a:solidFill>
              <a:latin typeface="Calibri"/>
              <a:ea typeface="Calibri"/>
              <a:cs typeface="Calibri"/>
              <a:sym typeface="Calibri"/>
            </a:endParaRPr>
          </a:p>
          <a:p>
            <a:pPr marR="0" lvl="0" algn="r" rtl="1">
              <a:lnSpc>
                <a:spcPct val="150000"/>
              </a:lnSpc>
              <a:spcBef>
                <a:spcPts val="0"/>
              </a:spcBef>
              <a:spcAft>
                <a:spcPts val="0"/>
              </a:spcAft>
              <a:buClr>
                <a:srgbClr val="000000"/>
              </a:buClr>
              <a:buSzPts val="2600"/>
            </a:pPr>
            <a:endParaRPr lang="he-IL" sz="2600" b="0" i="0" u="none" strike="noStrike" cap="none" dirty="0">
              <a:solidFill>
                <a:srgbClr val="000000"/>
              </a:solidFill>
              <a:latin typeface="Calibri"/>
              <a:ea typeface="Calibri"/>
              <a:cs typeface="Calibri"/>
              <a:sym typeface="Calibri"/>
            </a:endParaRPr>
          </a:p>
        </p:txBody>
      </p:sp>
      <p:sp>
        <p:nvSpPr>
          <p:cNvPr id="293" name="Google Shape;293;g15d7f3cd515_0_764"/>
          <p:cNvSpPr txBox="1"/>
          <p:nvPr/>
        </p:nvSpPr>
        <p:spPr>
          <a:xfrm>
            <a:off x="1776000" y="523811"/>
            <a:ext cx="8640000" cy="842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he-IL" sz="4400" b="1" dirty="0">
                <a:solidFill>
                  <a:srgbClr val="034EA2"/>
                </a:solidFill>
                <a:latin typeface="Calibri"/>
                <a:ea typeface="Calibri"/>
                <a:cs typeface="Calibri"/>
                <a:sym typeface="Calibri"/>
              </a:rPr>
              <a:t>מבחן ההנאה</a:t>
            </a:r>
            <a:endParaRPr sz="4400" b="1" i="0" u="none" strike="noStrike" cap="none" dirty="0">
              <a:solidFill>
                <a:srgbClr val="034EA2"/>
              </a:solidFill>
              <a:latin typeface="Calibri"/>
              <a:ea typeface="Calibri"/>
              <a:cs typeface="Calibri"/>
              <a:sym typeface="Calibri"/>
            </a:endParaRPr>
          </a:p>
        </p:txBody>
      </p:sp>
      <p:grpSp>
        <p:nvGrpSpPr>
          <p:cNvPr id="20" name="Group 19">
            <a:extLst>
              <a:ext uri="{FF2B5EF4-FFF2-40B4-BE49-F238E27FC236}">
                <a16:creationId xmlns:a16="http://schemas.microsoft.com/office/drawing/2014/main" id="{1BC79510-F957-42A9-BF4C-672A154FF2D9}"/>
              </a:ext>
            </a:extLst>
          </p:cNvPr>
          <p:cNvGrpSpPr/>
          <p:nvPr/>
        </p:nvGrpSpPr>
        <p:grpSpPr>
          <a:xfrm>
            <a:off x="1552471" y="2567973"/>
            <a:ext cx="9133113" cy="1564097"/>
            <a:chOff x="1649187" y="3963182"/>
            <a:chExt cx="9133113" cy="1564097"/>
          </a:xfrm>
        </p:grpSpPr>
        <p:grpSp>
          <p:nvGrpSpPr>
            <p:cNvPr id="13" name="Group 12">
              <a:extLst>
                <a:ext uri="{FF2B5EF4-FFF2-40B4-BE49-F238E27FC236}">
                  <a16:creationId xmlns:a16="http://schemas.microsoft.com/office/drawing/2014/main" id="{DA4D516A-FB07-4EE6-B9CA-7BC5FF7ECC7E}"/>
                </a:ext>
              </a:extLst>
            </p:cNvPr>
            <p:cNvGrpSpPr/>
            <p:nvPr/>
          </p:nvGrpSpPr>
          <p:grpSpPr>
            <a:xfrm>
              <a:off x="2296886" y="4441371"/>
              <a:ext cx="7815943" cy="489857"/>
              <a:chOff x="2296886" y="4441371"/>
              <a:chExt cx="7815943" cy="489857"/>
            </a:xfrm>
          </p:grpSpPr>
          <p:cxnSp>
            <p:nvCxnSpPr>
              <p:cNvPr id="9" name="Straight Connector 8">
                <a:extLst>
                  <a:ext uri="{FF2B5EF4-FFF2-40B4-BE49-F238E27FC236}">
                    <a16:creationId xmlns:a16="http://schemas.microsoft.com/office/drawing/2014/main" id="{BFEADB9B-361F-4260-8430-8977BD052F73}"/>
                  </a:ext>
                </a:extLst>
              </p:cNvPr>
              <p:cNvCxnSpPr>
                <a:cxnSpLocks/>
              </p:cNvCxnSpPr>
              <p:nvPr/>
            </p:nvCxnSpPr>
            <p:spPr>
              <a:xfrm>
                <a:off x="2296886" y="4713514"/>
                <a:ext cx="781594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BEEF9B8-C217-4B3E-BBFE-F2DB23A24777}"/>
                  </a:ext>
                </a:extLst>
              </p:cNvPr>
              <p:cNvCxnSpPr/>
              <p:nvPr/>
            </p:nvCxnSpPr>
            <p:spPr>
              <a:xfrm>
                <a:off x="2296886" y="4441371"/>
                <a:ext cx="0" cy="435429"/>
              </a:xfrm>
              <a:prstGeom prst="line">
                <a:avLst/>
              </a:prstGeom>
              <a:ln w="571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1A390D-D998-4DB4-ADE4-EB8F7A05B67D}"/>
                  </a:ext>
                </a:extLst>
              </p:cNvPr>
              <p:cNvCxnSpPr/>
              <p:nvPr/>
            </p:nvCxnSpPr>
            <p:spPr>
              <a:xfrm>
                <a:off x="4256314" y="4474025"/>
                <a:ext cx="0" cy="435429"/>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14AC684-512A-4189-B4E4-5E3CC02397FE}"/>
                  </a:ext>
                </a:extLst>
              </p:cNvPr>
              <p:cNvCxnSpPr/>
              <p:nvPr/>
            </p:nvCxnSpPr>
            <p:spPr>
              <a:xfrm>
                <a:off x="6096000" y="4474025"/>
                <a:ext cx="0" cy="435429"/>
              </a:xfrm>
              <a:prstGeom prst="line">
                <a:avLst/>
              </a:prstGeom>
              <a:ln w="571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C6E703E-3F93-4C9A-A3BD-EB77F82F2734}"/>
                  </a:ext>
                </a:extLst>
              </p:cNvPr>
              <p:cNvCxnSpPr/>
              <p:nvPr/>
            </p:nvCxnSpPr>
            <p:spPr>
              <a:xfrm>
                <a:off x="8055428" y="4495798"/>
                <a:ext cx="0" cy="435429"/>
              </a:xfrm>
              <a:prstGeom prst="line">
                <a:avLst/>
              </a:prstGeom>
              <a:ln w="571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71A8D20-AF23-4403-95AF-119EFB03D9D8}"/>
                  </a:ext>
                </a:extLst>
              </p:cNvPr>
              <p:cNvCxnSpPr/>
              <p:nvPr/>
            </p:nvCxnSpPr>
            <p:spPr>
              <a:xfrm>
                <a:off x="10112829" y="4495799"/>
                <a:ext cx="0" cy="435429"/>
              </a:xfrm>
              <a:prstGeom prst="line">
                <a:avLst/>
              </a:prstGeom>
              <a:ln w="57150"/>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3840CE67-9295-49D1-8806-5CB16AF1B023}"/>
                </a:ext>
              </a:extLst>
            </p:cNvPr>
            <p:cNvSpPr txBox="1"/>
            <p:nvPr/>
          </p:nvSpPr>
          <p:spPr>
            <a:xfrm>
              <a:off x="7230565" y="3969448"/>
              <a:ext cx="1295398" cy="369332"/>
            </a:xfrm>
            <a:prstGeom prst="rect">
              <a:avLst/>
            </a:prstGeom>
            <a:noFill/>
          </p:spPr>
          <p:txBody>
            <a:bodyPr wrap="square" rtlCol="0">
              <a:spAutoFit/>
            </a:bodyPr>
            <a:lstStyle/>
            <a:p>
              <a:pPr algn="r" rtl="1"/>
              <a:r>
                <a:rPr lang="he-IL" sz="1800" b="1" dirty="0">
                  <a:latin typeface="Calibri" panose="020F0502020204030204" pitchFamily="34" charset="0"/>
                  <a:cs typeface="Calibri" panose="020F0502020204030204" pitchFamily="34" charset="0"/>
                </a:rPr>
                <a:t>לא אוהב/ת</a:t>
              </a:r>
            </a:p>
          </p:txBody>
        </p:sp>
        <p:sp>
          <p:nvSpPr>
            <p:cNvPr id="22" name="TextBox 21">
              <a:extLst>
                <a:ext uri="{FF2B5EF4-FFF2-40B4-BE49-F238E27FC236}">
                  <a16:creationId xmlns:a16="http://schemas.microsoft.com/office/drawing/2014/main" id="{4C9A1BB1-843D-4D17-9EC1-9F8580F7B133}"/>
                </a:ext>
              </a:extLst>
            </p:cNvPr>
            <p:cNvSpPr txBox="1"/>
            <p:nvPr/>
          </p:nvSpPr>
          <p:spPr>
            <a:xfrm>
              <a:off x="3413084" y="3990285"/>
              <a:ext cx="1295398" cy="369332"/>
            </a:xfrm>
            <a:prstGeom prst="rect">
              <a:avLst/>
            </a:prstGeom>
            <a:noFill/>
          </p:spPr>
          <p:txBody>
            <a:bodyPr wrap="square" rtlCol="0">
              <a:spAutoFit/>
            </a:bodyPr>
            <a:lstStyle/>
            <a:p>
              <a:pPr algn="r" rtl="1"/>
              <a:r>
                <a:rPr lang="he-IL" sz="1800" b="1" dirty="0">
                  <a:latin typeface="Calibri" panose="020F0502020204030204" pitchFamily="34" charset="0"/>
                  <a:cs typeface="Calibri" panose="020F0502020204030204" pitchFamily="34" charset="0"/>
                </a:rPr>
                <a:t>אוהב/ת מעט</a:t>
              </a:r>
            </a:p>
          </p:txBody>
        </p:sp>
        <p:sp>
          <p:nvSpPr>
            <p:cNvPr id="23" name="TextBox 22">
              <a:extLst>
                <a:ext uri="{FF2B5EF4-FFF2-40B4-BE49-F238E27FC236}">
                  <a16:creationId xmlns:a16="http://schemas.microsoft.com/office/drawing/2014/main" id="{CF9F10BC-0EAD-402A-8D10-2A0E860BA8DA}"/>
                </a:ext>
              </a:extLst>
            </p:cNvPr>
            <p:cNvSpPr txBox="1"/>
            <p:nvPr/>
          </p:nvSpPr>
          <p:spPr>
            <a:xfrm>
              <a:off x="4773252" y="3972149"/>
              <a:ext cx="2547258" cy="369332"/>
            </a:xfrm>
            <a:prstGeom prst="rect">
              <a:avLst/>
            </a:prstGeom>
            <a:noFill/>
          </p:spPr>
          <p:txBody>
            <a:bodyPr wrap="square" rtlCol="0">
              <a:spAutoFit/>
            </a:bodyPr>
            <a:lstStyle/>
            <a:p>
              <a:pPr algn="r" rtl="1"/>
              <a:r>
                <a:rPr lang="he-IL" sz="1800" b="1" dirty="0">
                  <a:latin typeface="Calibri" panose="020F0502020204030204" pitchFamily="34" charset="0"/>
                  <a:cs typeface="Calibri" panose="020F0502020204030204" pitchFamily="34" charset="0"/>
                </a:rPr>
                <a:t>לא אוהב/ת ולא לא אוהב/ת</a:t>
              </a:r>
            </a:p>
          </p:txBody>
        </p:sp>
        <p:sp>
          <p:nvSpPr>
            <p:cNvPr id="24" name="TextBox 23">
              <a:extLst>
                <a:ext uri="{FF2B5EF4-FFF2-40B4-BE49-F238E27FC236}">
                  <a16:creationId xmlns:a16="http://schemas.microsoft.com/office/drawing/2014/main" id="{9612D625-99A6-4269-B962-4A257D686884}"/>
                </a:ext>
              </a:extLst>
            </p:cNvPr>
            <p:cNvSpPr txBox="1"/>
            <p:nvPr/>
          </p:nvSpPr>
          <p:spPr>
            <a:xfrm>
              <a:off x="1649187" y="4001714"/>
              <a:ext cx="1295398" cy="369332"/>
            </a:xfrm>
            <a:prstGeom prst="rect">
              <a:avLst/>
            </a:prstGeom>
            <a:noFill/>
          </p:spPr>
          <p:txBody>
            <a:bodyPr wrap="square" rtlCol="0">
              <a:spAutoFit/>
            </a:bodyPr>
            <a:lstStyle/>
            <a:p>
              <a:pPr algn="r" rtl="1"/>
              <a:r>
                <a:rPr lang="he-IL" sz="1800" b="1" dirty="0">
                  <a:latin typeface="Calibri" panose="020F0502020204030204" pitchFamily="34" charset="0"/>
                  <a:cs typeface="Calibri" panose="020F0502020204030204" pitchFamily="34" charset="0"/>
                </a:rPr>
                <a:t>אוהב/ת מאד</a:t>
              </a:r>
            </a:p>
          </p:txBody>
        </p:sp>
        <p:sp>
          <p:nvSpPr>
            <p:cNvPr id="25" name="TextBox 24">
              <a:extLst>
                <a:ext uri="{FF2B5EF4-FFF2-40B4-BE49-F238E27FC236}">
                  <a16:creationId xmlns:a16="http://schemas.microsoft.com/office/drawing/2014/main" id="{AF31CBF5-011B-45F2-B91A-B20A73169118}"/>
                </a:ext>
              </a:extLst>
            </p:cNvPr>
            <p:cNvSpPr txBox="1"/>
            <p:nvPr/>
          </p:nvSpPr>
          <p:spPr>
            <a:xfrm>
              <a:off x="9225644" y="3963182"/>
              <a:ext cx="1556656" cy="369332"/>
            </a:xfrm>
            <a:prstGeom prst="rect">
              <a:avLst/>
            </a:prstGeom>
            <a:noFill/>
          </p:spPr>
          <p:txBody>
            <a:bodyPr wrap="square" rtlCol="0">
              <a:spAutoFit/>
            </a:bodyPr>
            <a:lstStyle/>
            <a:p>
              <a:pPr algn="r" rtl="1"/>
              <a:r>
                <a:rPr lang="he-IL" sz="1800" b="1" dirty="0">
                  <a:latin typeface="Calibri" panose="020F0502020204030204" pitchFamily="34" charset="0"/>
                  <a:cs typeface="Calibri" panose="020F0502020204030204" pitchFamily="34" charset="0"/>
                </a:rPr>
                <a:t>מאד לא אוהב/ת </a:t>
              </a:r>
            </a:p>
          </p:txBody>
        </p:sp>
        <p:sp>
          <p:nvSpPr>
            <p:cNvPr id="15" name="TextBox 14">
              <a:extLst>
                <a:ext uri="{FF2B5EF4-FFF2-40B4-BE49-F238E27FC236}">
                  <a16:creationId xmlns:a16="http://schemas.microsoft.com/office/drawing/2014/main" id="{8D01C715-D8EF-4370-BA93-7DE2D02C40A1}"/>
                </a:ext>
              </a:extLst>
            </p:cNvPr>
            <p:cNvSpPr txBox="1"/>
            <p:nvPr/>
          </p:nvSpPr>
          <p:spPr>
            <a:xfrm>
              <a:off x="2193473" y="5030642"/>
              <a:ext cx="206825" cy="400110"/>
            </a:xfrm>
            <a:prstGeom prst="rect">
              <a:avLst/>
            </a:prstGeom>
            <a:noFill/>
          </p:spPr>
          <p:txBody>
            <a:bodyPr wrap="square" rtlCol="0">
              <a:spAutoFit/>
            </a:bodyPr>
            <a:lstStyle/>
            <a:p>
              <a:r>
                <a:rPr lang="he-IL" sz="2000" b="1" dirty="0">
                  <a:latin typeface="Calibri" panose="020F0502020204030204" pitchFamily="34" charset="0"/>
                  <a:cs typeface="Calibri" panose="020F0502020204030204" pitchFamily="34" charset="0"/>
                </a:rPr>
                <a:t>5</a:t>
              </a:r>
            </a:p>
          </p:txBody>
        </p:sp>
        <p:sp>
          <p:nvSpPr>
            <p:cNvPr id="27" name="TextBox 26">
              <a:extLst>
                <a:ext uri="{FF2B5EF4-FFF2-40B4-BE49-F238E27FC236}">
                  <a16:creationId xmlns:a16="http://schemas.microsoft.com/office/drawing/2014/main" id="{1322B992-D6F0-41B8-A406-DDEC8AC0974D}"/>
                </a:ext>
              </a:extLst>
            </p:cNvPr>
            <p:cNvSpPr txBox="1"/>
            <p:nvPr/>
          </p:nvSpPr>
          <p:spPr>
            <a:xfrm>
              <a:off x="4152901" y="5127169"/>
              <a:ext cx="206825" cy="400110"/>
            </a:xfrm>
            <a:prstGeom prst="rect">
              <a:avLst/>
            </a:prstGeom>
            <a:noFill/>
          </p:spPr>
          <p:txBody>
            <a:bodyPr wrap="square" rtlCol="0">
              <a:spAutoFit/>
            </a:bodyPr>
            <a:lstStyle/>
            <a:p>
              <a:r>
                <a:rPr lang="he-IL" sz="2000" b="1" dirty="0">
                  <a:latin typeface="Calibri" panose="020F0502020204030204" pitchFamily="34" charset="0"/>
                  <a:cs typeface="Calibri" panose="020F0502020204030204" pitchFamily="34" charset="0"/>
                </a:rPr>
                <a:t>4</a:t>
              </a:r>
            </a:p>
          </p:txBody>
        </p:sp>
        <p:sp>
          <p:nvSpPr>
            <p:cNvPr id="28" name="TextBox 27">
              <a:extLst>
                <a:ext uri="{FF2B5EF4-FFF2-40B4-BE49-F238E27FC236}">
                  <a16:creationId xmlns:a16="http://schemas.microsoft.com/office/drawing/2014/main" id="{3EA07D78-E2CE-4772-883B-29566048708C}"/>
                </a:ext>
              </a:extLst>
            </p:cNvPr>
            <p:cNvSpPr txBox="1"/>
            <p:nvPr/>
          </p:nvSpPr>
          <p:spPr>
            <a:xfrm>
              <a:off x="5992587" y="5073640"/>
              <a:ext cx="206825" cy="400110"/>
            </a:xfrm>
            <a:prstGeom prst="rect">
              <a:avLst/>
            </a:prstGeom>
            <a:noFill/>
          </p:spPr>
          <p:txBody>
            <a:bodyPr wrap="square" rtlCol="0">
              <a:spAutoFit/>
            </a:bodyPr>
            <a:lstStyle/>
            <a:p>
              <a:r>
                <a:rPr lang="he-IL" sz="2000" b="1" dirty="0">
                  <a:latin typeface="Calibri" panose="020F0502020204030204" pitchFamily="34" charset="0"/>
                  <a:cs typeface="Calibri" panose="020F0502020204030204" pitchFamily="34" charset="0"/>
                </a:rPr>
                <a:t>3</a:t>
              </a:r>
            </a:p>
          </p:txBody>
        </p:sp>
        <p:sp>
          <p:nvSpPr>
            <p:cNvPr id="29" name="TextBox 28">
              <a:extLst>
                <a:ext uri="{FF2B5EF4-FFF2-40B4-BE49-F238E27FC236}">
                  <a16:creationId xmlns:a16="http://schemas.microsoft.com/office/drawing/2014/main" id="{EDFB7858-899C-4664-8463-6075F2CF0401}"/>
                </a:ext>
              </a:extLst>
            </p:cNvPr>
            <p:cNvSpPr txBox="1"/>
            <p:nvPr/>
          </p:nvSpPr>
          <p:spPr>
            <a:xfrm>
              <a:off x="7952015" y="5073640"/>
              <a:ext cx="206825" cy="400110"/>
            </a:xfrm>
            <a:prstGeom prst="rect">
              <a:avLst/>
            </a:prstGeom>
            <a:noFill/>
          </p:spPr>
          <p:txBody>
            <a:bodyPr wrap="square" rtlCol="0">
              <a:spAutoFit/>
            </a:bodyPr>
            <a:lstStyle/>
            <a:p>
              <a:r>
                <a:rPr lang="he-IL" sz="2000" b="1" dirty="0">
                  <a:latin typeface="Calibri" panose="020F0502020204030204" pitchFamily="34" charset="0"/>
                  <a:cs typeface="Calibri" panose="020F0502020204030204" pitchFamily="34" charset="0"/>
                </a:rPr>
                <a:t>2</a:t>
              </a:r>
            </a:p>
          </p:txBody>
        </p:sp>
        <p:sp>
          <p:nvSpPr>
            <p:cNvPr id="30" name="TextBox 29">
              <a:extLst>
                <a:ext uri="{FF2B5EF4-FFF2-40B4-BE49-F238E27FC236}">
                  <a16:creationId xmlns:a16="http://schemas.microsoft.com/office/drawing/2014/main" id="{0A8C8FA4-1632-40EE-AC1F-E220FFAFB360}"/>
                </a:ext>
              </a:extLst>
            </p:cNvPr>
            <p:cNvSpPr txBox="1"/>
            <p:nvPr/>
          </p:nvSpPr>
          <p:spPr>
            <a:xfrm>
              <a:off x="10009416" y="5073640"/>
              <a:ext cx="206825" cy="400110"/>
            </a:xfrm>
            <a:prstGeom prst="rect">
              <a:avLst/>
            </a:prstGeom>
            <a:noFill/>
          </p:spPr>
          <p:txBody>
            <a:bodyPr wrap="square" rtlCol="0">
              <a:spAutoFit/>
            </a:bodyPr>
            <a:lstStyle/>
            <a:p>
              <a:r>
                <a:rPr lang="he-IL" sz="2000" b="1" dirty="0">
                  <a:latin typeface="Calibri" panose="020F0502020204030204" pitchFamily="34" charset="0"/>
                  <a:cs typeface="Calibri" panose="020F0502020204030204" pitchFamily="34" charset="0"/>
                </a:rPr>
                <a:t>1</a:t>
              </a:r>
            </a:p>
          </p:txBody>
        </p:sp>
      </p:grpSp>
    </p:spTree>
    <p:extLst>
      <p:ext uri="{BB962C8B-B14F-4D97-AF65-F5344CB8AC3E}">
        <p14:creationId xmlns:p14="http://schemas.microsoft.com/office/powerpoint/2010/main" val="2709960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5d7f3cd515_0_1182"/>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7</a:t>
            </a:fld>
            <a:endParaRPr/>
          </a:p>
        </p:txBody>
      </p:sp>
      <p:sp>
        <p:nvSpPr>
          <p:cNvPr id="307" name="Google Shape;307;g15d7f3cd515_0_1182"/>
          <p:cNvSpPr txBox="1"/>
          <p:nvPr/>
        </p:nvSpPr>
        <p:spPr>
          <a:xfrm>
            <a:off x="-149583" y="427361"/>
            <a:ext cx="5314500" cy="682500"/>
          </a:xfrm>
          <a:prstGeom prst="rect">
            <a:avLst/>
          </a:prstGeom>
          <a:no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4000"/>
              <a:buFont typeface="Arial"/>
              <a:buNone/>
            </a:pPr>
            <a:r>
              <a:rPr lang="he-IL" sz="4400" b="1" i="0" u="none" strike="noStrike" cap="none" dirty="0">
                <a:solidFill>
                  <a:srgbClr val="034EA2"/>
                </a:solidFill>
                <a:latin typeface="Calibri"/>
                <a:ea typeface="Calibri"/>
                <a:cs typeface="Calibri"/>
                <a:sym typeface="Calibri"/>
              </a:rPr>
              <a:t>המבחן התיאורי</a:t>
            </a:r>
            <a:endParaRPr sz="4400" b="1" i="0" u="none" strike="noStrike" cap="none" dirty="0">
              <a:solidFill>
                <a:srgbClr val="034EA2"/>
              </a:solidFill>
              <a:latin typeface="Calibri"/>
              <a:ea typeface="Calibri"/>
              <a:cs typeface="Calibri"/>
              <a:sym typeface="Calibri"/>
            </a:endParaRPr>
          </a:p>
        </p:txBody>
      </p:sp>
      <p:sp>
        <p:nvSpPr>
          <p:cNvPr id="2" name="TextBox 1">
            <a:extLst>
              <a:ext uri="{FF2B5EF4-FFF2-40B4-BE49-F238E27FC236}">
                <a16:creationId xmlns:a16="http://schemas.microsoft.com/office/drawing/2014/main" id="{D3CFF362-3EAD-4834-86AB-EC1219340DC5}"/>
              </a:ext>
            </a:extLst>
          </p:cNvPr>
          <p:cNvSpPr txBox="1"/>
          <p:nvPr/>
        </p:nvSpPr>
        <p:spPr>
          <a:xfrm>
            <a:off x="968829" y="1643743"/>
            <a:ext cx="3646714" cy="369332"/>
          </a:xfrm>
          <a:prstGeom prst="rect">
            <a:avLst/>
          </a:prstGeom>
          <a:noFill/>
        </p:spPr>
        <p:txBody>
          <a:bodyPr wrap="square" rtlCol="0">
            <a:spAutoFit/>
          </a:bodyPr>
          <a:lstStyle/>
          <a:p>
            <a:pPr algn="ctr" rtl="1"/>
            <a:r>
              <a:rPr lang="he-IL" sz="1800" b="1" dirty="0">
                <a:solidFill>
                  <a:schemeClr val="accent6"/>
                </a:solidFill>
                <a:latin typeface="Calibri" panose="020F0502020204030204" pitchFamily="34" charset="0"/>
                <a:cs typeface="Calibri" panose="020F0502020204030204" pitchFamily="34" charset="0"/>
              </a:rPr>
              <a:t>תיאור מוצר טוב (מיץ תפוזים)</a:t>
            </a:r>
          </a:p>
        </p:txBody>
      </p:sp>
      <p:sp>
        <p:nvSpPr>
          <p:cNvPr id="7" name="TextBox 6">
            <a:extLst>
              <a:ext uri="{FF2B5EF4-FFF2-40B4-BE49-F238E27FC236}">
                <a16:creationId xmlns:a16="http://schemas.microsoft.com/office/drawing/2014/main" id="{67DC0276-665F-4E0B-81BD-287024D3FAA0}"/>
              </a:ext>
            </a:extLst>
          </p:cNvPr>
          <p:cNvSpPr txBox="1"/>
          <p:nvPr/>
        </p:nvSpPr>
        <p:spPr>
          <a:xfrm>
            <a:off x="6618514" y="694362"/>
            <a:ext cx="4571999" cy="830997"/>
          </a:xfrm>
          <a:prstGeom prst="rect">
            <a:avLst/>
          </a:prstGeom>
          <a:noFill/>
        </p:spPr>
        <p:txBody>
          <a:bodyPr wrap="square" rtlCol="0">
            <a:spAutoFit/>
          </a:bodyPr>
          <a:lstStyle/>
          <a:p>
            <a:pPr algn="ctr" rtl="1"/>
            <a:r>
              <a:rPr lang="he-IL" sz="2400" b="1">
                <a:solidFill>
                  <a:schemeClr val="accent6"/>
                </a:solidFill>
                <a:latin typeface="Calibri" panose="020F0502020204030204" pitchFamily="34" charset="0"/>
                <a:cs typeface="Calibri" panose="020F0502020204030204" pitchFamily="34" charset="0"/>
              </a:rPr>
              <a:t>אוצר מילים מיוחד המשמש לתיאור המוצר לדוגמה – מיץ תפוזים</a:t>
            </a:r>
            <a:endParaRPr lang="he-IL" sz="2400" b="1" dirty="0">
              <a:solidFill>
                <a:schemeClr val="accent6"/>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CDB0CD-A51E-4357-8764-2D7ABE78CB2D}"/>
              </a:ext>
            </a:extLst>
          </p:cNvPr>
          <p:cNvSpPr txBox="1"/>
          <p:nvPr/>
        </p:nvSpPr>
        <p:spPr>
          <a:xfrm>
            <a:off x="5578929" y="2340416"/>
            <a:ext cx="6172200" cy="2000548"/>
          </a:xfrm>
          <a:prstGeom prst="rect">
            <a:avLst/>
          </a:prstGeom>
          <a:noFill/>
        </p:spPr>
        <p:txBody>
          <a:bodyPr wrap="square" numCol="4" spcCol="36000" rtlCol="1">
            <a:spAutoFit/>
          </a:bodyPr>
          <a:lstStyle/>
          <a:p>
            <a:pPr algn="r" rtl="1">
              <a:spcBef>
                <a:spcPts val="0"/>
              </a:spcBef>
              <a:spcAft>
                <a:spcPts val="0"/>
              </a:spcAft>
            </a:pPr>
            <a:r>
              <a:rPr lang="he-IL" sz="1600" b="1" i="0" u="sng" dirty="0">
                <a:solidFill>
                  <a:schemeClr val="accent6"/>
                </a:solidFill>
                <a:effectLst/>
                <a:latin typeface="Calibri" panose="020F0502020204030204" pitchFamily="34" charset="0"/>
                <a:cs typeface="Calibri" panose="020F0502020204030204" pitchFamily="34" charset="0"/>
              </a:rPr>
              <a:t>ריח</a:t>
            </a:r>
            <a:endParaRPr lang="he-IL" sz="1600" b="1" u="sng" dirty="0">
              <a:solidFill>
                <a:schemeClr val="accent6"/>
              </a:solidFill>
              <a:effectLst/>
              <a:latin typeface="Calibri" panose="020F0502020204030204" pitchFamily="34" charset="0"/>
              <a:cs typeface="Calibri" panose="020F0502020204030204" pitchFamily="34" charset="0"/>
            </a:endParaRPr>
          </a:p>
          <a:p>
            <a:pPr algn="r" rtl="1">
              <a:spcBef>
                <a:spcPts val="0"/>
              </a:spcBef>
              <a:spcAft>
                <a:spcPts val="0"/>
              </a:spcAft>
            </a:pPr>
            <a:r>
              <a:rPr lang="he-IL" sz="1600" b="0" i="0" u="none" strike="noStrike" dirty="0" err="1">
                <a:solidFill>
                  <a:srgbClr val="000000"/>
                </a:solidFill>
                <a:effectLst/>
                <a:latin typeface="Calibri" panose="020F0502020204030204" pitchFamily="34" charset="0"/>
                <a:cs typeface="Calibri" panose="020F0502020204030204" pitchFamily="34" charset="0"/>
              </a:rPr>
              <a:t>פירותי</a:t>
            </a:r>
            <a:endParaRPr lang="he-IL" sz="1600" b="0" dirty="0">
              <a:effectLst/>
              <a:latin typeface="Calibri" panose="020F0502020204030204" pitchFamily="34" charset="0"/>
              <a:cs typeface="Calibri" panose="020F0502020204030204" pitchFamily="34" charset="0"/>
            </a:endParaRPr>
          </a:p>
          <a:p>
            <a:pPr algn="r" rtl="1">
              <a:spcBef>
                <a:spcPts val="0"/>
              </a:spcBef>
              <a:spcAft>
                <a:spcPts val="0"/>
              </a:spcAft>
            </a:pPr>
            <a:r>
              <a:rPr lang="he-IL" sz="1600" b="0" i="0" u="none" strike="noStrike" dirty="0">
                <a:solidFill>
                  <a:srgbClr val="000000"/>
                </a:solidFill>
                <a:effectLst/>
                <a:latin typeface="Calibri" panose="020F0502020204030204" pitchFamily="34" charset="0"/>
                <a:cs typeface="Calibri" panose="020F0502020204030204" pitchFamily="34" charset="0"/>
              </a:rPr>
              <a:t>מבושל</a:t>
            </a:r>
            <a:endParaRPr lang="he-IL" sz="1600" b="0" dirty="0">
              <a:effectLst/>
              <a:latin typeface="Calibri" panose="020F0502020204030204" pitchFamily="34" charset="0"/>
              <a:cs typeface="Calibri" panose="020F0502020204030204" pitchFamily="34" charset="0"/>
            </a:endParaRPr>
          </a:p>
          <a:p>
            <a:pPr algn="r" rtl="1">
              <a:spcBef>
                <a:spcPts val="0"/>
              </a:spcBef>
              <a:spcAft>
                <a:spcPts val="0"/>
              </a:spcAft>
            </a:pPr>
            <a:r>
              <a:rPr lang="he-IL" sz="1600" b="0" i="0" u="none" strike="noStrike" dirty="0">
                <a:solidFill>
                  <a:srgbClr val="000000"/>
                </a:solidFill>
                <a:effectLst/>
                <a:latin typeface="Calibri" panose="020F0502020204030204" pitchFamily="34" charset="0"/>
                <a:cs typeface="Calibri" panose="020F0502020204030204" pitchFamily="34" charset="0"/>
              </a:rPr>
              <a:t>מתוק</a:t>
            </a:r>
            <a:endParaRPr lang="he-IL" sz="1600" b="0" dirty="0">
              <a:effectLst/>
              <a:latin typeface="Calibri" panose="020F0502020204030204" pitchFamily="34" charset="0"/>
              <a:cs typeface="Calibri" panose="020F0502020204030204" pitchFamily="34" charset="0"/>
            </a:endParaRPr>
          </a:p>
          <a:p>
            <a:pPr algn="r" rtl="1">
              <a:spcBef>
                <a:spcPts val="0"/>
              </a:spcBef>
              <a:spcAft>
                <a:spcPts val="0"/>
              </a:spcAft>
            </a:pPr>
            <a:r>
              <a:rPr lang="he-IL" sz="1600" b="0" i="0" u="none" strike="noStrike" dirty="0">
                <a:solidFill>
                  <a:srgbClr val="000000"/>
                </a:solidFill>
                <a:effectLst/>
                <a:latin typeface="Calibri" panose="020F0502020204030204" pitchFamily="34" charset="0"/>
                <a:cs typeface="Calibri" panose="020F0502020204030204" pitchFamily="34" charset="0"/>
              </a:rPr>
              <a:t>פרחוני </a:t>
            </a:r>
          </a:p>
          <a:p>
            <a:pPr algn="r" rtl="1">
              <a:spcBef>
                <a:spcPts val="0"/>
              </a:spcBef>
              <a:spcAft>
                <a:spcPts val="0"/>
              </a:spcAft>
            </a:pPr>
            <a:endParaRPr lang="he-IL" sz="1600" dirty="0">
              <a:latin typeface="Calibri" panose="020F0502020204030204" pitchFamily="34" charset="0"/>
              <a:cs typeface="Calibri" panose="020F0502020204030204" pitchFamily="34" charset="0"/>
            </a:endParaRPr>
          </a:p>
          <a:p>
            <a:pPr algn="r" rtl="1">
              <a:spcBef>
                <a:spcPts val="0"/>
              </a:spcBef>
              <a:spcAft>
                <a:spcPts val="0"/>
              </a:spcAft>
            </a:pPr>
            <a:endParaRPr lang="he-IL" sz="1600" dirty="0">
              <a:latin typeface="Calibri" panose="020F0502020204030204" pitchFamily="34" charset="0"/>
              <a:cs typeface="Calibri" panose="020F0502020204030204" pitchFamily="34" charset="0"/>
            </a:endParaRPr>
          </a:p>
          <a:p>
            <a:pPr algn="r" rtl="1">
              <a:spcBef>
                <a:spcPts val="0"/>
              </a:spcBef>
              <a:spcAft>
                <a:spcPts val="0"/>
              </a:spcAft>
            </a:pPr>
            <a:r>
              <a:rPr lang="he-IL" sz="1600" b="1" u="sng" dirty="0">
                <a:solidFill>
                  <a:schemeClr val="accent6"/>
                </a:solidFill>
                <a:latin typeface="Calibri" panose="020F0502020204030204" pitchFamily="34" charset="0"/>
                <a:cs typeface="Calibri" panose="020F0502020204030204" pitchFamily="34" charset="0"/>
              </a:rPr>
              <a:t>טעם</a:t>
            </a:r>
          </a:p>
          <a:p>
            <a:pPr algn="r" rtl="1">
              <a:spcBef>
                <a:spcPts val="0"/>
              </a:spcBef>
              <a:spcAft>
                <a:spcPts val="0"/>
              </a:spcAft>
            </a:pPr>
            <a:r>
              <a:rPr lang="he-IL" sz="1600" b="0" dirty="0">
                <a:effectLst/>
                <a:latin typeface="Calibri" panose="020F0502020204030204" pitchFamily="34" charset="0"/>
                <a:cs typeface="Calibri" panose="020F0502020204030204" pitchFamily="34" charset="0"/>
              </a:rPr>
              <a:t>מתוק</a:t>
            </a:r>
          </a:p>
          <a:p>
            <a:pPr algn="r" rtl="1">
              <a:spcBef>
                <a:spcPts val="0"/>
              </a:spcBef>
              <a:spcAft>
                <a:spcPts val="0"/>
              </a:spcAft>
            </a:pPr>
            <a:r>
              <a:rPr lang="he-IL" sz="1600" dirty="0">
                <a:latin typeface="Calibri" panose="020F0502020204030204" pitchFamily="34" charset="0"/>
                <a:cs typeface="Calibri" panose="020F0502020204030204" pitchFamily="34" charset="0"/>
              </a:rPr>
              <a:t>חמוץ</a:t>
            </a:r>
          </a:p>
          <a:p>
            <a:pPr algn="r" rtl="1">
              <a:spcBef>
                <a:spcPts val="0"/>
              </a:spcBef>
              <a:spcAft>
                <a:spcPts val="0"/>
              </a:spcAft>
            </a:pPr>
            <a:r>
              <a:rPr lang="he-IL" sz="1600" b="0" dirty="0">
                <a:effectLst/>
                <a:latin typeface="Calibri" panose="020F0502020204030204" pitchFamily="34" charset="0"/>
                <a:cs typeface="Calibri" panose="020F0502020204030204" pitchFamily="34" charset="0"/>
              </a:rPr>
              <a:t>שרוף</a:t>
            </a:r>
          </a:p>
          <a:p>
            <a:pPr algn="r" rtl="1">
              <a:spcBef>
                <a:spcPts val="0"/>
              </a:spcBef>
              <a:spcAft>
                <a:spcPts val="0"/>
              </a:spcAft>
            </a:pPr>
            <a:r>
              <a:rPr lang="he-IL" sz="1600" dirty="0">
                <a:latin typeface="Calibri" panose="020F0502020204030204" pitchFamily="34" charset="0"/>
                <a:cs typeface="Calibri" panose="020F0502020204030204" pitchFamily="34" charset="0"/>
              </a:rPr>
              <a:t>מימי</a:t>
            </a:r>
          </a:p>
          <a:p>
            <a:pPr algn="r" rtl="1">
              <a:spcBef>
                <a:spcPts val="0"/>
              </a:spcBef>
              <a:spcAft>
                <a:spcPts val="0"/>
              </a:spcAft>
            </a:pPr>
            <a:endParaRPr lang="he-IL" sz="1600" b="0" dirty="0">
              <a:effectLst/>
              <a:latin typeface="Calibri" panose="020F0502020204030204" pitchFamily="34" charset="0"/>
              <a:cs typeface="Calibri" panose="020F0502020204030204" pitchFamily="34" charset="0"/>
            </a:endParaRPr>
          </a:p>
          <a:p>
            <a:pPr algn="r" rtl="1">
              <a:spcBef>
                <a:spcPts val="0"/>
              </a:spcBef>
              <a:spcAft>
                <a:spcPts val="0"/>
              </a:spcAft>
            </a:pPr>
            <a:endParaRPr lang="he-IL" sz="1600" dirty="0">
              <a:latin typeface="Calibri" panose="020F0502020204030204" pitchFamily="34" charset="0"/>
              <a:cs typeface="Calibri" panose="020F0502020204030204" pitchFamily="34" charset="0"/>
            </a:endParaRPr>
          </a:p>
          <a:p>
            <a:pPr algn="r" rtl="1">
              <a:spcBef>
                <a:spcPts val="0"/>
              </a:spcBef>
              <a:spcAft>
                <a:spcPts val="0"/>
              </a:spcAft>
            </a:pPr>
            <a:r>
              <a:rPr lang="he-IL" sz="1600" b="1" u="sng" dirty="0">
                <a:solidFill>
                  <a:schemeClr val="accent6"/>
                </a:solidFill>
                <a:latin typeface="Calibri" panose="020F0502020204030204" pitchFamily="34" charset="0"/>
                <a:cs typeface="Calibri" panose="020F0502020204030204" pitchFamily="34" charset="0"/>
              </a:rPr>
              <a:t>מרקם</a:t>
            </a:r>
          </a:p>
          <a:p>
            <a:pPr algn="r" rtl="1">
              <a:spcBef>
                <a:spcPts val="0"/>
              </a:spcBef>
              <a:spcAft>
                <a:spcPts val="0"/>
              </a:spcAft>
            </a:pPr>
            <a:r>
              <a:rPr lang="he-IL" sz="1600" dirty="0">
                <a:latin typeface="Calibri" panose="020F0502020204030204" pitchFamily="34" charset="0"/>
                <a:cs typeface="Calibri" panose="020F0502020204030204" pitchFamily="34" charset="0"/>
              </a:rPr>
              <a:t>חלק</a:t>
            </a:r>
          </a:p>
          <a:p>
            <a:pPr algn="r" rtl="1">
              <a:spcBef>
                <a:spcPts val="0"/>
              </a:spcBef>
              <a:spcAft>
                <a:spcPts val="0"/>
              </a:spcAft>
            </a:pPr>
            <a:r>
              <a:rPr lang="he-IL" sz="1600" b="0" dirty="0">
                <a:effectLst/>
                <a:latin typeface="Calibri" panose="020F0502020204030204" pitchFamily="34" charset="0"/>
                <a:cs typeface="Calibri" panose="020F0502020204030204" pitchFamily="34" charset="0"/>
              </a:rPr>
              <a:t>עמום</a:t>
            </a:r>
          </a:p>
          <a:p>
            <a:pPr algn="r" rtl="1">
              <a:spcBef>
                <a:spcPts val="0"/>
              </a:spcBef>
              <a:spcAft>
                <a:spcPts val="0"/>
              </a:spcAft>
            </a:pPr>
            <a:r>
              <a:rPr lang="he-IL" sz="1600" dirty="0">
                <a:latin typeface="Calibri" panose="020F0502020204030204" pitchFamily="34" charset="0"/>
                <a:cs typeface="Calibri" panose="020F0502020204030204" pitchFamily="34" charset="0"/>
              </a:rPr>
              <a:t>עפיץ</a:t>
            </a:r>
          </a:p>
          <a:p>
            <a:pPr algn="r" rtl="1">
              <a:spcBef>
                <a:spcPts val="0"/>
              </a:spcBef>
              <a:spcAft>
                <a:spcPts val="0"/>
              </a:spcAft>
            </a:pPr>
            <a:r>
              <a:rPr lang="he-IL" sz="1600" b="0" dirty="0">
                <a:effectLst/>
                <a:latin typeface="Calibri" panose="020F0502020204030204" pitchFamily="34" charset="0"/>
                <a:cs typeface="Calibri" panose="020F0502020204030204" pitchFamily="34" charset="0"/>
              </a:rPr>
              <a:t>מימי</a:t>
            </a:r>
          </a:p>
          <a:p>
            <a:pPr algn="r" rtl="1">
              <a:spcBef>
                <a:spcPts val="0"/>
              </a:spcBef>
              <a:spcAft>
                <a:spcPts val="0"/>
              </a:spcAft>
            </a:pPr>
            <a:endParaRPr lang="he-IL" sz="1600" dirty="0">
              <a:latin typeface="Calibri" panose="020F0502020204030204" pitchFamily="34" charset="0"/>
              <a:cs typeface="Calibri" panose="020F0502020204030204" pitchFamily="34" charset="0"/>
            </a:endParaRPr>
          </a:p>
          <a:p>
            <a:pPr algn="r" rtl="1">
              <a:spcBef>
                <a:spcPts val="0"/>
              </a:spcBef>
              <a:spcAft>
                <a:spcPts val="0"/>
              </a:spcAft>
            </a:pPr>
            <a:endParaRPr lang="he-IL" sz="1600" dirty="0">
              <a:latin typeface="Calibri" panose="020F0502020204030204" pitchFamily="34" charset="0"/>
              <a:cs typeface="Calibri" panose="020F0502020204030204" pitchFamily="34" charset="0"/>
            </a:endParaRPr>
          </a:p>
          <a:p>
            <a:pPr algn="r" rtl="1"/>
            <a:r>
              <a:rPr lang="he-IL" sz="1600" b="1" u="sng" dirty="0">
                <a:solidFill>
                  <a:schemeClr val="accent6"/>
                </a:solidFill>
                <a:latin typeface="Calibri" panose="020F0502020204030204" pitchFamily="34" charset="0"/>
                <a:cs typeface="Calibri" panose="020F0502020204030204" pitchFamily="34" charset="0"/>
              </a:rPr>
              <a:t>טעם שנשאר</a:t>
            </a:r>
          </a:p>
          <a:p>
            <a:pPr algn="r" rtl="1">
              <a:spcBef>
                <a:spcPts val="0"/>
              </a:spcBef>
              <a:spcAft>
                <a:spcPts val="0"/>
              </a:spcAft>
            </a:pPr>
            <a:r>
              <a:rPr lang="he-IL" sz="1600" b="0" dirty="0">
                <a:effectLst/>
                <a:latin typeface="Calibri" panose="020F0502020204030204" pitchFamily="34" charset="0"/>
                <a:cs typeface="Calibri" panose="020F0502020204030204" pitchFamily="34" charset="0"/>
              </a:rPr>
              <a:t>מריר</a:t>
            </a:r>
          </a:p>
          <a:p>
            <a:pPr algn="r" rtl="1">
              <a:spcBef>
                <a:spcPts val="0"/>
              </a:spcBef>
              <a:spcAft>
                <a:spcPts val="0"/>
              </a:spcAft>
            </a:pPr>
            <a:r>
              <a:rPr lang="he-IL" sz="1600" dirty="0">
                <a:latin typeface="Calibri" panose="020F0502020204030204" pitchFamily="34" charset="0"/>
                <a:cs typeface="Calibri" panose="020F0502020204030204" pitchFamily="34" charset="0"/>
              </a:rPr>
              <a:t>מתוק</a:t>
            </a:r>
          </a:p>
          <a:p>
            <a:pPr algn="r" rtl="1">
              <a:spcBef>
                <a:spcPts val="0"/>
              </a:spcBef>
              <a:spcAft>
                <a:spcPts val="0"/>
              </a:spcAft>
            </a:pPr>
            <a:r>
              <a:rPr lang="he-IL" sz="1600" dirty="0">
                <a:latin typeface="Calibri" panose="020F0502020204030204" pitchFamily="34" charset="0"/>
                <a:cs typeface="Calibri" panose="020F0502020204030204" pitchFamily="34" charset="0"/>
              </a:rPr>
              <a:t>מתובל</a:t>
            </a:r>
          </a:p>
          <a:p>
            <a:pPr algn="r" rtl="1">
              <a:spcBef>
                <a:spcPts val="0"/>
              </a:spcBef>
              <a:spcAft>
                <a:spcPts val="0"/>
              </a:spcAft>
            </a:pPr>
            <a:r>
              <a:rPr lang="he-IL" sz="1600" dirty="0">
                <a:latin typeface="Calibri" panose="020F0502020204030204" pitchFamily="34" charset="0"/>
                <a:cs typeface="Calibri" panose="020F0502020204030204" pitchFamily="34" charset="0"/>
              </a:rPr>
              <a:t>חומצי</a:t>
            </a:r>
          </a:p>
          <a:p>
            <a:pPr algn="r" rtl="1">
              <a:spcBef>
                <a:spcPts val="0"/>
              </a:spcBef>
              <a:spcAft>
                <a:spcPts val="0"/>
              </a:spcAft>
            </a:pPr>
            <a:endParaRPr lang="he-IL" sz="1600" b="0" dirty="0">
              <a:effectLst/>
              <a:latin typeface="Calibri" panose="020F0502020204030204" pitchFamily="34" charset="0"/>
              <a:cs typeface="Calibri" panose="020F0502020204030204" pitchFamily="34" charset="0"/>
            </a:endParaRPr>
          </a:p>
          <a:p>
            <a:br>
              <a:rPr lang="he-IL" b="0" dirty="0">
                <a:effectLst/>
              </a:rPr>
            </a:br>
            <a:endParaRPr lang="he-IL" dirty="0"/>
          </a:p>
        </p:txBody>
      </p:sp>
      <p:grpSp>
        <p:nvGrpSpPr>
          <p:cNvPr id="5" name="Group 4">
            <a:extLst>
              <a:ext uri="{FF2B5EF4-FFF2-40B4-BE49-F238E27FC236}">
                <a16:creationId xmlns:a16="http://schemas.microsoft.com/office/drawing/2014/main" id="{BC0313EF-7F2E-4A4E-8FCB-899D35DB7794}"/>
              </a:ext>
            </a:extLst>
          </p:cNvPr>
          <p:cNvGrpSpPr/>
          <p:nvPr/>
        </p:nvGrpSpPr>
        <p:grpSpPr>
          <a:xfrm>
            <a:off x="1016343" y="2460159"/>
            <a:ext cx="3461676" cy="3123431"/>
            <a:chOff x="1016343" y="2460159"/>
            <a:chExt cx="3461676" cy="3123431"/>
          </a:xfrm>
        </p:grpSpPr>
        <p:pic>
          <p:nvPicPr>
            <p:cNvPr id="4100" name="Picture 4">
              <a:extLst>
                <a:ext uri="{FF2B5EF4-FFF2-40B4-BE49-F238E27FC236}">
                  <a16:creationId xmlns:a16="http://schemas.microsoft.com/office/drawing/2014/main" id="{A3EDD393-CDA2-4F7E-A9E2-9AF5F0CD3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343" y="2460159"/>
              <a:ext cx="3461676" cy="230778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F60195C-FBA0-486A-A609-DD56B5CAF996}"/>
                </a:ext>
              </a:extLst>
            </p:cNvPr>
            <p:cNvSpPr txBox="1"/>
            <p:nvPr/>
          </p:nvSpPr>
          <p:spPr>
            <a:xfrm>
              <a:off x="1763132" y="4844926"/>
              <a:ext cx="2101297" cy="738664"/>
            </a:xfrm>
            <a:prstGeom prst="rect">
              <a:avLst/>
            </a:prstGeom>
            <a:noFill/>
          </p:spPr>
          <p:txBody>
            <a:bodyPr wrap="square">
              <a:spAutoFit/>
            </a:bodyPr>
            <a:lstStyle/>
            <a:p>
              <a:pPr rtl="0">
                <a:spcBef>
                  <a:spcPts val="0"/>
                </a:spcBef>
                <a:spcAft>
                  <a:spcPts val="0"/>
                </a:spcAft>
              </a:pPr>
              <a:r>
                <a:rPr lang="en-US" sz="1400" b="0" i="0" u="none" strike="noStrike" dirty="0">
                  <a:solidFill>
                    <a:srgbClr val="202124"/>
                  </a:solidFill>
                  <a:effectLst/>
                  <a:latin typeface="arial" panose="020B0604020202020204" pitchFamily="34" charset="0"/>
                </a:rPr>
                <a:t>Source (photo): </a:t>
              </a:r>
              <a:r>
                <a:rPr lang="en-US" sz="1400" b="0" i="0" u="none" strike="noStrike" dirty="0" err="1">
                  <a:solidFill>
                    <a:srgbClr val="202124"/>
                  </a:solidFill>
                  <a:effectLst/>
                  <a:latin typeface="arial" panose="020B0604020202020204" pitchFamily="34" charset="0"/>
                </a:rPr>
                <a:t>Pixabay</a:t>
              </a:r>
              <a:endParaRPr lang="en-US" b="0" dirty="0">
                <a:effectLst/>
              </a:endParaRPr>
            </a:p>
            <a:p>
              <a:br>
                <a:rPr lang="en-US" dirty="0"/>
              </a:br>
              <a:endParaRPr lang="he-IL"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5d7f3cd515_0_76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nl-NL"/>
              <a:t>8</a:t>
            </a:fld>
            <a:endParaRPr/>
          </a:p>
        </p:txBody>
      </p:sp>
      <p:sp>
        <p:nvSpPr>
          <p:cNvPr id="290" name="Google Shape;290;g15d7f3cd515_0_764"/>
          <p:cNvSpPr txBox="1"/>
          <p:nvPr/>
        </p:nvSpPr>
        <p:spPr>
          <a:xfrm>
            <a:off x="1383775" y="1613391"/>
            <a:ext cx="4102626" cy="4385786"/>
          </a:xfrm>
          <a:prstGeom prst="rect">
            <a:avLst/>
          </a:prstGeom>
          <a:noFill/>
          <a:ln>
            <a:noFill/>
          </a:ln>
        </p:spPr>
        <p:txBody>
          <a:bodyPr spcFirstLastPara="1" wrap="square" lIns="91425" tIns="91425" rIns="91425" bIns="91425" anchor="t" anchorCtr="0">
            <a:spAutoFit/>
          </a:bodyPr>
          <a:lstStyle/>
          <a:p>
            <a:pPr marR="0" lvl="0" algn="r" rtl="1">
              <a:lnSpc>
                <a:spcPct val="150000"/>
              </a:lnSpc>
              <a:spcBef>
                <a:spcPts val="0"/>
              </a:spcBef>
              <a:spcAft>
                <a:spcPts val="0"/>
              </a:spcAft>
              <a:buClr>
                <a:srgbClr val="000000"/>
              </a:buClr>
              <a:buSzPts val="2600"/>
            </a:pPr>
            <a:r>
              <a:rPr lang="he-IL" sz="2600" b="0" i="0" u="none" strike="noStrike" cap="none" dirty="0">
                <a:solidFill>
                  <a:srgbClr val="000000"/>
                </a:solidFill>
                <a:latin typeface="Calibri"/>
                <a:ea typeface="Calibri"/>
                <a:cs typeface="Calibri"/>
                <a:sym typeface="Calibri"/>
              </a:rPr>
              <a:t>1. התרכז/י</a:t>
            </a:r>
          </a:p>
          <a:p>
            <a:pPr marR="0" lvl="0" algn="r" rtl="1">
              <a:lnSpc>
                <a:spcPct val="150000"/>
              </a:lnSpc>
              <a:spcBef>
                <a:spcPts val="0"/>
              </a:spcBef>
              <a:spcAft>
                <a:spcPts val="0"/>
              </a:spcAft>
              <a:buClr>
                <a:srgbClr val="000000"/>
              </a:buClr>
              <a:buSzPts val="2600"/>
            </a:pPr>
            <a:r>
              <a:rPr lang="he-IL" sz="2600" dirty="0">
                <a:latin typeface="Calibri"/>
                <a:ea typeface="Calibri"/>
                <a:cs typeface="Calibri"/>
                <a:sym typeface="Calibri"/>
              </a:rPr>
              <a:t>2. טעם/י</a:t>
            </a:r>
          </a:p>
          <a:p>
            <a:pPr marR="0" lvl="0" algn="r" rtl="1">
              <a:lnSpc>
                <a:spcPct val="150000"/>
              </a:lnSpc>
              <a:spcBef>
                <a:spcPts val="0"/>
              </a:spcBef>
              <a:spcAft>
                <a:spcPts val="0"/>
              </a:spcAft>
              <a:buClr>
                <a:srgbClr val="000000"/>
              </a:buClr>
              <a:buSzPts val="2600"/>
            </a:pPr>
            <a:r>
              <a:rPr lang="he-IL" sz="2600" b="0" i="0" u="none" strike="noStrike" cap="none" dirty="0">
                <a:solidFill>
                  <a:srgbClr val="000000"/>
                </a:solidFill>
                <a:latin typeface="Calibri"/>
                <a:ea typeface="Calibri"/>
                <a:cs typeface="Calibri"/>
                <a:sym typeface="Calibri"/>
              </a:rPr>
              <a:t>3. ענה/י על השאלה:</a:t>
            </a:r>
          </a:p>
          <a:p>
            <a:pPr marR="0" lvl="0" algn="r" rtl="1">
              <a:lnSpc>
                <a:spcPct val="150000"/>
              </a:lnSpc>
              <a:spcBef>
                <a:spcPts val="0"/>
              </a:spcBef>
              <a:spcAft>
                <a:spcPts val="0"/>
              </a:spcAft>
              <a:buClr>
                <a:srgbClr val="000000"/>
              </a:buClr>
              <a:buSzPts val="2600"/>
            </a:pPr>
            <a:endParaRPr lang="he-IL" sz="2600" dirty="0">
              <a:latin typeface="Calibri"/>
              <a:ea typeface="Calibri"/>
              <a:cs typeface="Calibri"/>
              <a:sym typeface="Calibri"/>
            </a:endParaRPr>
          </a:p>
          <a:p>
            <a:pPr marR="0" lvl="0" algn="r" rtl="1">
              <a:lnSpc>
                <a:spcPct val="150000"/>
              </a:lnSpc>
              <a:spcBef>
                <a:spcPts val="0"/>
              </a:spcBef>
              <a:spcAft>
                <a:spcPts val="0"/>
              </a:spcAft>
              <a:buClr>
                <a:srgbClr val="000000"/>
              </a:buClr>
              <a:buSzPts val="2600"/>
            </a:pPr>
            <a:r>
              <a:rPr lang="he-IL" sz="2600" b="1" i="0" u="none" strike="noStrike" cap="none" dirty="0">
                <a:solidFill>
                  <a:schemeClr val="accent6"/>
                </a:solidFill>
                <a:latin typeface="Calibri"/>
                <a:ea typeface="Calibri"/>
                <a:cs typeface="Calibri"/>
                <a:sym typeface="Calibri"/>
              </a:rPr>
              <a:t>איזה מתוך שלושת כוסות מיץ התפוזים הוא השונה?</a:t>
            </a:r>
            <a:endParaRPr lang="en-US" sz="2600" b="1" i="0" u="none" strike="noStrike" cap="none" dirty="0">
              <a:solidFill>
                <a:schemeClr val="accent6"/>
              </a:solidFill>
              <a:latin typeface="Calibri"/>
              <a:ea typeface="Calibri"/>
              <a:cs typeface="Calibri"/>
              <a:sym typeface="Calibri"/>
            </a:endParaRPr>
          </a:p>
          <a:p>
            <a:pPr marR="0" lvl="0" algn="r" rtl="1">
              <a:lnSpc>
                <a:spcPct val="150000"/>
              </a:lnSpc>
              <a:spcBef>
                <a:spcPts val="0"/>
              </a:spcBef>
              <a:spcAft>
                <a:spcPts val="0"/>
              </a:spcAft>
              <a:buClr>
                <a:srgbClr val="000000"/>
              </a:buClr>
              <a:buSzPts val="2600"/>
            </a:pPr>
            <a:endParaRPr lang="he-IL" sz="2600" b="0" i="0" u="none" strike="noStrike" cap="none" dirty="0">
              <a:solidFill>
                <a:srgbClr val="000000"/>
              </a:solidFill>
              <a:latin typeface="Calibri"/>
              <a:ea typeface="Calibri"/>
              <a:cs typeface="Calibri"/>
              <a:sym typeface="Calibri"/>
            </a:endParaRPr>
          </a:p>
        </p:txBody>
      </p:sp>
      <p:sp>
        <p:nvSpPr>
          <p:cNvPr id="293" name="Google Shape;293;g15d7f3cd515_0_764"/>
          <p:cNvSpPr txBox="1"/>
          <p:nvPr/>
        </p:nvSpPr>
        <p:spPr>
          <a:xfrm>
            <a:off x="1776000" y="413519"/>
            <a:ext cx="8640000" cy="842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he-IL" sz="4400" b="1" dirty="0">
                <a:solidFill>
                  <a:srgbClr val="034EA2"/>
                </a:solidFill>
                <a:latin typeface="Calibri"/>
                <a:ea typeface="Calibri"/>
                <a:cs typeface="Calibri"/>
                <a:sym typeface="Calibri"/>
              </a:rPr>
              <a:t>מבחן האפליה - המבחן המשולש</a:t>
            </a:r>
            <a:endParaRPr sz="4400" b="1" i="0" u="none" strike="noStrike" cap="none" dirty="0">
              <a:solidFill>
                <a:srgbClr val="034EA2"/>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86950F29-AD9D-4F31-B952-71FBDDE97E3F}"/>
              </a:ext>
            </a:extLst>
          </p:cNvPr>
          <p:cNvPicPr>
            <a:picLocks noChangeAspect="1"/>
          </p:cNvPicPr>
          <p:nvPr/>
        </p:nvPicPr>
        <p:blipFill>
          <a:blip r:embed="rId3"/>
          <a:stretch>
            <a:fillRect/>
          </a:stretch>
        </p:blipFill>
        <p:spPr>
          <a:xfrm>
            <a:off x="7036933" y="1825741"/>
            <a:ext cx="3174477" cy="3467325"/>
          </a:xfrm>
          <a:prstGeom prst="rect">
            <a:avLst/>
          </a:prstGeom>
        </p:spPr>
      </p:pic>
      <p:sp>
        <p:nvSpPr>
          <p:cNvPr id="6" name="Left Brace 5">
            <a:extLst>
              <a:ext uri="{FF2B5EF4-FFF2-40B4-BE49-F238E27FC236}">
                <a16:creationId xmlns:a16="http://schemas.microsoft.com/office/drawing/2014/main" id="{998F8093-F027-445C-AA8B-55EF6925D022}"/>
              </a:ext>
            </a:extLst>
          </p:cNvPr>
          <p:cNvSpPr/>
          <p:nvPr/>
        </p:nvSpPr>
        <p:spPr>
          <a:xfrm>
            <a:off x="5994966" y="1513114"/>
            <a:ext cx="979715" cy="42672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he-IL"/>
          </a:p>
        </p:txBody>
      </p:sp>
    </p:spTree>
    <p:extLst>
      <p:ext uri="{BB962C8B-B14F-4D97-AF65-F5344CB8AC3E}">
        <p14:creationId xmlns:p14="http://schemas.microsoft.com/office/powerpoint/2010/main" val="1777624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5D3DAD-F00A-4BD1-9C1F-F1EB9EDF672D}"/>
              </a:ext>
            </a:extLst>
          </p:cNvPr>
          <p:cNvSpPr>
            <a:spLocks noGrp="1"/>
          </p:cNvSpPr>
          <p:nvPr>
            <p:ph type="body" idx="1"/>
          </p:nvPr>
        </p:nvSpPr>
        <p:spPr/>
        <p:txBody>
          <a:bodyPr/>
          <a:lstStyle/>
          <a:p>
            <a:endParaRPr lang="he-IL"/>
          </a:p>
        </p:txBody>
      </p:sp>
    </p:spTree>
    <p:extLst>
      <p:ext uri="{BB962C8B-B14F-4D97-AF65-F5344CB8AC3E}">
        <p14:creationId xmlns:p14="http://schemas.microsoft.com/office/powerpoint/2010/main" val="23722613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4_witt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891</Words>
  <Application>Microsoft Office PowerPoint</Application>
  <PresentationFormat>Widescreen</PresentationFormat>
  <Paragraphs>139</Paragraphs>
  <Slides>22</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Wingdings</vt:lpstr>
      <vt:lpstr>Noto Sans</vt:lpstr>
      <vt:lpstr>Suez One</vt:lpstr>
      <vt:lpstr>Titillium Web SemiBold</vt:lpstr>
      <vt:lpstr>Arial</vt:lpstr>
      <vt:lpstr>Calibri</vt:lpstr>
      <vt:lpstr>David</vt:lpstr>
      <vt:lpstr>Titillium Web</vt:lpstr>
      <vt:lpstr>Office Theme</vt:lpstr>
      <vt:lpstr>04_witte achtergrond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Shana Houben</dc:creator>
  <cp:lastModifiedBy>Keren Dalyot</cp:lastModifiedBy>
  <cp:revision>11</cp:revision>
  <dcterms:created xsi:type="dcterms:W3CDTF">2018-06-07T11:41:46Z</dcterms:created>
  <dcterms:modified xsi:type="dcterms:W3CDTF">2022-11-20T10:45:45Z</dcterms:modified>
</cp:coreProperties>
</file>